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3" r:id="rId2"/>
    <p:sldMasterId id="2147483685" r:id="rId3"/>
  </p:sldMasterIdLst>
  <p:notesMasterIdLst>
    <p:notesMasterId r:id="rId34"/>
  </p:notesMasterIdLst>
  <p:handoutMasterIdLst>
    <p:handoutMasterId r:id="rId35"/>
  </p:handoutMasterIdLst>
  <p:sldIdLst>
    <p:sldId id="367" r:id="rId4"/>
    <p:sldId id="369" r:id="rId5"/>
    <p:sldId id="267" r:id="rId6"/>
    <p:sldId id="357" r:id="rId7"/>
    <p:sldId id="358" r:id="rId8"/>
    <p:sldId id="284" r:id="rId9"/>
    <p:sldId id="313" r:id="rId10"/>
    <p:sldId id="338" r:id="rId11"/>
    <p:sldId id="356" r:id="rId12"/>
    <p:sldId id="310" r:id="rId13"/>
    <p:sldId id="340" r:id="rId14"/>
    <p:sldId id="377" r:id="rId15"/>
    <p:sldId id="378" r:id="rId16"/>
    <p:sldId id="359" r:id="rId17"/>
    <p:sldId id="285" r:id="rId18"/>
    <p:sldId id="343" r:id="rId19"/>
    <p:sldId id="325" r:id="rId20"/>
    <p:sldId id="309" r:id="rId21"/>
    <p:sldId id="364" r:id="rId22"/>
    <p:sldId id="375" r:id="rId23"/>
    <p:sldId id="342" r:id="rId24"/>
    <p:sldId id="326" r:id="rId25"/>
    <p:sldId id="368" r:id="rId26"/>
    <p:sldId id="361" r:id="rId27"/>
    <p:sldId id="379" r:id="rId28"/>
    <p:sldId id="287" r:id="rId29"/>
    <p:sldId id="366" r:id="rId30"/>
    <p:sldId id="365" r:id="rId31"/>
    <p:sldId id="288" r:id="rId32"/>
    <p:sldId id="30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Harle" initials="JH" lastIdx="3" clrIdx="0">
    <p:extLst>
      <p:ext uri="{19B8F6BF-5375-455C-9EA6-DF929625EA0E}">
        <p15:presenceInfo xmlns:p15="http://schemas.microsoft.com/office/powerpoint/2012/main" userId="S-1-5-21-3535810530-4225766307-1564126992-2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6" autoAdjust="0"/>
    <p:restoredTop sz="65506" autoAdjust="0"/>
  </p:normalViewPr>
  <p:slideViewPr>
    <p:cSldViewPr snapToGrid="0" snapToObjects="1">
      <p:cViewPr varScale="1">
        <p:scale>
          <a:sx n="74" d="100"/>
          <a:sy n="74" d="100"/>
        </p:scale>
        <p:origin x="18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198.4</c:v>
                </c:pt>
                <c:pt idx="1">
                  <c:v>0</c:v>
                </c:pt>
                <c:pt idx="2">
                  <c:v>0</c:v>
                </c:pt>
                <c:pt idx="3">
                  <c:v>4.5</c:v>
                </c:pt>
                <c:pt idx="4">
                  <c:v>150.80000000000001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92-4803-ACE7-B1B21BAF7C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30.1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38.299999999999997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92-4803-ACE7-B1B21BAF7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235768"/>
        <c:axId val="546238648"/>
      </c:lineChart>
      <c:catAx>
        <c:axId val="54623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38648"/>
        <c:crosses val="autoZero"/>
        <c:auto val="1"/>
        <c:lblAlgn val="ctr"/>
        <c:lblOffset val="100"/>
        <c:noMultiLvlLbl val="0"/>
      </c:catAx>
      <c:valAx>
        <c:axId val="54623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3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 formatCode="0.00%">
                  <c:v>0.317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%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C-4EFB-A3FC-5C205ED72F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 formatCode="0.00%">
                  <c:v>0.316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%">
                  <c:v>0.32800000000000001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DC-4EFB-A3FC-5C205ED72F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 formatCode="0.00%">
                  <c:v>0.11600000000000001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%">
                  <c:v>9.7000000000000003E-2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DC-4EFB-A3FC-5C205ED72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235768"/>
        <c:axId val="546238648"/>
      </c:lineChart>
      <c:catAx>
        <c:axId val="54623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38648"/>
        <c:crosses val="autoZero"/>
        <c:auto val="1"/>
        <c:lblAlgn val="ctr"/>
        <c:lblOffset val="100"/>
        <c:noMultiLvlLbl val="0"/>
      </c:catAx>
      <c:valAx>
        <c:axId val="54623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23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Daily fruit</c:v>
                </c:pt>
                <c:pt idx="1">
                  <c:v>Daily vegetables</c:v>
                </c:pt>
                <c:pt idx="2">
                  <c:v>Daily soda</c:v>
                </c:pt>
                <c:pt idx="3">
                  <c:v>Never or
rarely hungry</c:v>
                </c:pt>
                <c:pt idx="4">
                  <c:v>Always or
mostly hungry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</c:v>
                </c:pt>
                <c:pt idx="1">
                  <c:v>0.88</c:v>
                </c:pt>
                <c:pt idx="2">
                  <c:v>0.4</c:v>
                </c:pt>
                <c:pt idx="3">
                  <c:v>0.79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A1-43FB-9337-4BAAF3937C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Daily fruit</c:v>
                </c:pt>
                <c:pt idx="1">
                  <c:v>Daily vegetables</c:v>
                </c:pt>
                <c:pt idx="2">
                  <c:v>Daily soda</c:v>
                </c:pt>
                <c:pt idx="3">
                  <c:v>Never or
rarely hungry</c:v>
                </c:pt>
                <c:pt idx="4">
                  <c:v>Always or
mostly hungry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0.71</c:v>
                </c:pt>
                <c:pt idx="1">
                  <c:v>0.8</c:v>
                </c:pt>
                <c:pt idx="2">
                  <c:v>0.44</c:v>
                </c:pt>
                <c:pt idx="3">
                  <c:v>0.38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A1-43FB-9337-4BAAF3937C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Daily fruit</c:v>
                </c:pt>
                <c:pt idx="1">
                  <c:v>Daily vegetables</c:v>
                </c:pt>
                <c:pt idx="2">
                  <c:v>Daily soda</c:v>
                </c:pt>
                <c:pt idx="3">
                  <c:v>Never or
rarely hungry</c:v>
                </c:pt>
                <c:pt idx="4">
                  <c:v>Always or
mostly hungry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</c:v>
                </c:pt>
                <c:pt idx="1">
                  <c:v>0.78</c:v>
                </c:pt>
                <c:pt idx="2">
                  <c:v>0.52</c:v>
                </c:pt>
                <c:pt idx="3">
                  <c:v>0.66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A1-43FB-9337-4BAAF3937C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Daily fruit</c:v>
                </c:pt>
                <c:pt idx="1">
                  <c:v>Daily vegetables</c:v>
                </c:pt>
                <c:pt idx="2">
                  <c:v>Daily soda</c:v>
                </c:pt>
                <c:pt idx="3">
                  <c:v>Never or
rarely hungry</c:v>
                </c:pt>
                <c:pt idx="4">
                  <c:v>Always or
mostly hungry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0.67</c:v>
                </c:pt>
                <c:pt idx="1">
                  <c:v>0.72</c:v>
                </c:pt>
                <c:pt idx="2">
                  <c:v>0.59</c:v>
                </c:pt>
                <c:pt idx="3">
                  <c:v>0.86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A1-43FB-9337-4BAAF3937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42"/>
        <c:axId val="971814288"/>
        <c:axId val="971814616"/>
      </c:barChart>
      <c:catAx>
        <c:axId val="97181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814616"/>
        <c:crosses val="autoZero"/>
        <c:auto val="1"/>
        <c:lblAlgn val="ctr"/>
        <c:lblOffset val="100"/>
        <c:noMultiLvlLbl val="0"/>
      </c:catAx>
      <c:valAx>
        <c:axId val="97181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E1E7EB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dirty="0"/>
                  <a:t>Prevalence,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81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9ED89-28C5-EB43-87C2-D396007154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F58C6-9ED8-5B45-9BBB-AE8BE8888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2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1583-ECC9-954A-92D4-2357EB73EA3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432E1-03CE-EB4F-B07A-653BD0E4A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02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07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432E1-03CE-EB4F-B07A-653BD0E4AC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09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88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74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9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98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8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63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50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8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45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9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20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78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240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15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89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6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5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432E1-03CE-EB4F-B07A-653BD0E4AC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37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72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432E1-03CE-EB4F-B07A-653BD0E4AC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266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46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08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32E1-03CE-EB4F-B07A-653BD0E4AC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0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D20CAA-71F7-4211-9541-8C502B9A9712}"/>
              </a:ext>
            </a:extLst>
          </p:cNvPr>
          <p:cNvSpPr/>
          <p:nvPr userDrawn="1"/>
        </p:nvSpPr>
        <p:spPr>
          <a:xfrm>
            <a:off x="0" y="0"/>
            <a:ext cx="927735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18120" y="5734308"/>
            <a:ext cx="4382655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Month Year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18121" y="3055982"/>
            <a:ext cx="7373504" cy="677108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4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B11AF-82AC-6148-903C-183712E6AF3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6836" y="750771"/>
            <a:ext cx="1080000" cy="10788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1FB797-1BA6-EA4D-8325-FFACFD2CEB22}"/>
              </a:ext>
            </a:extLst>
          </p:cNvPr>
          <p:cNvSpPr/>
          <p:nvPr userDrawn="1"/>
        </p:nvSpPr>
        <p:spPr>
          <a:xfrm>
            <a:off x="1" y="0"/>
            <a:ext cx="112630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7F168F-BF0C-5E44-87F5-5BA3AA7DC4F9}"/>
              </a:ext>
            </a:extLst>
          </p:cNvPr>
          <p:cNvCxnSpPr/>
          <p:nvPr userDrawn="1"/>
        </p:nvCxnSpPr>
        <p:spPr>
          <a:xfrm>
            <a:off x="1818121" y="2664823"/>
            <a:ext cx="1329629" cy="0"/>
          </a:xfrm>
          <a:prstGeom prst="line">
            <a:avLst/>
          </a:prstGeom>
          <a:ln w="1079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1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49DE9E-3F23-473C-8450-8B723C87C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BEF0C8-4F3E-47C5-B3B6-29DB006738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413654"/>
            <a:ext cx="10972800" cy="59672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2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D20CAA-71F7-4211-9541-8C502B9A9712}"/>
              </a:ext>
            </a:extLst>
          </p:cNvPr>
          <p:cNvSpPr/>
          <p:nvPr userDrawn="1"/>
        </p:nvSpPr>
        <p:spPr>
          <a:xfrm>
            <a:off x="0" y="0"/>
            <a:ext cx="927735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18120" y="5734308"/>
            <a:ext cx="4382655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Month Year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18121" y="3055982"/>
            <a:ext cx="7373504" cy="677108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4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B11AF-82AC-6148-903C-183712E6AF3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6836" y="750771"/>
            <a:ext cx="1080000" cy="10788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1FB797-1BA6-EA4D-8325-FFACFD2CEB22}"/>
              </a:ext>
            </a:extLst>
          </p:cNvPr>
          <p:cNvSpPr/>
          <p:nvPr userDrawn="1"/>
        </p:nvSpPr>
        <p:spPr>
          <a:xfrm>
            <a:off x="1" y="0"/>
            <a:ext cx="112630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7F168F-BF0C-5E44-87F5-5BA3AA7DC4F9}"/>
              </a:ext>
            </a:extLst>
          </p:cNvPr>
          <p:cNvCxnSpPr/>
          <p:nvPr userDrawn="1"/>
        </p:nvCxnSpPr>
        <p:spPr>
          <a:xfrm>
            <a:off x="1818121" y="2664823"/>
            <a:ext cx="1329629" cy="0"/>
          </a:xfrm>
          <a:prstGeom prst="line">
            <a:avLst/>
          </a:prstGeom>
          <a:ln w="1079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704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A83A80-DAC1-C546-AA54-747C55A43F9F}"/>
              </a:ext>
            </a:extLst>
          </p:cNvPr>
          <p:cNvSpPr/>
          <p:nvPr userDrawn="1"/>
        </p:nvSpPr>
        <p:spPr>
          <a:xfrm>
            <a:off x="1205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AFE1A39-141E-B541-9E36-7F071A9CF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575" y="884879"/>
            <a:ext cx="9662335" cy="54833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178177CF-C222-D747-958B-C4FE2DC9C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2575" y="1835285"/>
            <a:ext cx="9662335" cy="4345020"/>
          </a:xfrm>
        </p:spPr>
        <p:txBody>
          <a:bodyPr>
            <a:noAutofit/>
          </a:bodyPr>
          <a:lstStyle>
            <a:lvl1pPr>
              <a:spcAft>
                <a:spcPts val="432"/>
              </a:spcAf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FDFA6-7B3A-4125-AB23-D112116CE1E6}"/>
              </a:ext>
            </a:extLst>
          </p:cNvPr>
          <p:cNvSpPr/>
          <p:nvPr userDrawn="1"/>
        </p:nvSpPr>
        <p:spPr>
          <a:xfrm>
            <a:off x="0" y="0"/>
            <a:ext cx="1086143" cy="6858000"/>
          </a:xfrm>
          <a:prstGeom prst="rect">
            <a:avLst/>
          </a:prstGeom>
          <a:pattFill prst="pct20">
            <a:fgClr>
              <a:schemeClr val="accent5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41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293580-4162-404C-9CD3-8B0E6EF364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F2AB6F-775D-4C50-A759-946A414EA7D8}"/>
              </a:ext>
            </a:extLst>
          </p:cNvPr>
          <p:cNvSpPr/>
          <p:nvPr userDrawn="1"/>
        </p:nvSpPr>
        <p:spPr>
          <a:xfrm>
            <a:off x="1" y="0"/>
            <a:ext cx="9277349" cy="6858000"/>
          </a:xfrm>
          <a:prstGeom prst="rect">
            <a:avLst/>
          </a:prstGeom>
          <a:pattFill prst="pct20">
            <a:fgClr>
              <a:schemeClr val="accent5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AED835-7B05-F842-A92A-84E522B408AD}"/>
              </a:ext>
            </a:extLst>
          </p:cNvPr>
          <p:cNvSpPr/>
          <p:nvPr userDrawn="1"/>
        </p:nvSpPr>
        <p:spPr>
          <a:xfrm>
            <a:off x="1" y="0"/>
            <a:ext cx="112630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403ADAD-236F-9A42-9FCA-14ED082976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2054" y="3055983"/>
            <a:ext cx="7371946" cy="615553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B1B8A6-FFC7-4272-99B2-E719E438939B}"/>
              </a:ext>
            </a:extLst>
          </p:cNvPr>
          <p:cNvCxnSpPr/>
          <p:nvPr userDrawn="1"/>
        </p:nvCxnSpPr>
        <p:spPr>
          <a:xfrm>
            <a:off x="1772054" y="2664823"/>
            <a:ext cx="1329629" cy="0"/>
          </a:xfrm>
          <a:prstGeom prst="line">
            <a:avLst/>
          </a:prstGeom>
          <a:ln w="1079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971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907689"/>
            <a:ext cx="10972800" cy="397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FB26E75-5733-7440-B300-5CDCBD0E4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E0A264-8114-264F-B38F-087BD19FAD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138208"/>
            <a:ext cx="10972800" cy="393825"/>
          </a:xfrm>
        </p:spPr>
        <p:txBody>
          <a:bodyPr/>
          <a:lstStyle>
            <a:lvl1pPr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E94651-993E-4143-B2C4-F60A9768E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85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49DE9E-3F23-473C-8450-8B723C87C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BEF0C8-4F3E-47C5-B3B6-29DB006738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413654"/>
            <a:ext cx="10972800" cy="59672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02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FB26E75-5733-7440-B300-5CDCBD0E4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</p:spTree>
    <p:extLst>
      <p:ext uri="{BB962C8B-B14F-4D97-AF65-F5344CB8AC3E}">
        <p14:creationId xmlns:p14="http://schemas.microsoft.com/office/powerpoint/2010/main" val="356975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FB26E75-5733-7440-B300-5CDCBD0E4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FF9F46-0664-884E-8EEA-427D96761A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D49871-BC87-364E-B189-348F8476A6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" y="1414414"/>
            <a:ext cx="3419475" cy="1597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759BEB3-D56F-5144-8357-A3E4DE4FF93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71372" y="1414414"/>
            <a:ext cx="3419475" cy="1597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CAA45456-6E13-4946-96D4-A9838D2751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7869" y="1414414"/>
            <a:ext cx="3419475" cy="1597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C7E8A3-AFF3-C448-AD07-977595E7E4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229338"/>
            <a:ext cx="3419475" cy="2463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AA0D4CC-E23A-6F4B-AB17-FB91DF02FF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9797" y="3229338"/>
            <a:ext cx="3419475" cy="2463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3D93B91-EF54-8C45-A54B-6FC63A7C4A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67868" y="3229338"/>
            <a:ext cx="3419475" cy="2463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008261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57384" y="2"/>
            <a:ext cx="6034616" cy="68579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232034"/>
            <a:ext cx="5322197" cy="455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D1A5FE-3C78-B94B-9FF5-934F8E03E0C6}"/>
              </a:ext>
            </a:extLst>
          </p:cNvPr>
          <p:cNvCxnSpPr>
            <a:cxnSpLocks/>
          </p:cNvCxnSpPr>
          <p:nvPr userDrawn="1"/>
        </p:nvCxnSpPr>
        <p:spPr>
          <a:xfrm>
            <a:off x="0" y="6258128"/>
            <a:ext cx="61573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80D364E-7763-4FCF-8B7B-F01AD79A3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532219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DEDF173-0F59-D042-B69B-A9B3E3DAF7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5322197" cy="596722"/>
          </a:xfrm>
        </p:spPr>
        <p:txBody>
          <a:bodyPr/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5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37513"/>
            <a:ext cx="12192000" cy="5620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CF8276F-CE52-294A-A038-63AD5BFFB6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4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A83A80-DAC1-C546-AA54-747C55A43F9F}"/>
              </a:ext>
            </a:extLst>
          </p:cNvPr>
          <p:cNvSpPr/>
          <p:nvPr userDrawn="1"/>
        </p:nvSpPr>
        <p:spPr>
          <a:xfrm>
            <a:off x="1205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AFE1A39-141E-B541-9E36-7F071A9CF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575" y="884879"/>
            <a:ext cx="9662335" cy="54833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178177CF-C222-D747-958B-C4FE2DC9C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2575" y="1835285"/>
            <a:ext cx="9662335" cy="4345020"/>
          </a:xfrm>
        </p:spPr>
        <p:txBody>
          <a:bodyPr>
            <a:noAutofit/>
          </a:bodyPr>
          <a:lstStyle>
            <a:lvl1pPr>
              <a:spcAft>
                <a:spcPts val="432"/>
              </a:spcAf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FDFA6-7B3A-4125-AB23-D112116CE1E6}"/>
              </a:ext>
            </a:extLst>
          </p:cNvPr>
          <p:cNvSpPr/>
          <p:nvPr userDrawn="1"/>
        </p:nvSpPr>
        <p:spPr>
          <a:xfrm>
            <a:off x="0" y="0"/>
            <a:ext cx="1086143" cy="6858000"/>
          </a:xfrm>
          <a:prstGeom prst="rect">
            <a:avLst/>
          </a:prstGeom>
          <a:pattFill prst="pct20">
            <a:fgClr>
              <a:schemeClr val="accent5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51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82DBCB-3A0B-2143-A544-990ADE5B36EF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2DA1873-E541-3940-8693-EFC28606CAD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7328"/>
            <a:ext cx="739825" cy="741600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0666503-46E7-4D98-B362-DA065605D0DF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1214438"/>
            <a:ext cx="11064875" cy="45746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table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49EDB65-B1B9-47B6-AA5C-B84481A89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911193-7DFA-EC41-9CE3-0AA0CC02CC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1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89834" y="6356351"/>
            <a:ext cx="2320847" cy="365125"/>
          </a:xfrm>
          <a:prstGeom prst="rect">
            <a:avLst/>
          </a:prstGeom>
        </p:spPr>
        <p:txBody>
          <a:bodyPr/>
          <a:lstStyle/>
          <a:p>
            <a:fld id="{FDA1B1DD-D828-6341-9371-DC2F43F08B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2B2525-D32A-4BC2-8B34-C30BEB93DFBD}"/>
              </a:ext>
            </a:extLst>
          </p:cNvPr>
          <p:cNvSpPr/>
          <p:nvPr userDrawn="1"/>
        </p:nvSpPr>
        <p:spPr>
          <a:xfrm>
            <a:off x="5241861" y="0"/>
            <a:ext cx="695014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89916D-3F09-7445-BF6F-BEFBD63CA4D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232" y="3236124"/>
            <a:ext cx="1202267" cy="1202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8957C5-5AE6-AA4B-850A-A5C553878890}"/>
              </a:ext>
            </a:extLst>
          </p:cNvPr>
          <p:cNvSpPr/>
          <p:nvPr userDrawn="1"/>
        </p:nvSpPr>
        <p:spPr>
          <a:xfrm>
            <a:off x="11065693" y="0"/>
            <a:ext cx="112630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329E53-DD3D-C64E-AB79-7120C8E48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3233" y="4673221"/>
            <a:ext cx="4075396" cy="1087972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Address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A62BA51-F87B-DF44-BE62-FCB7A7731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3233" y="6230587"/>
            <a:ext cx="4075396" cy="285716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www.url.org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5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D20CAA-71F7-4211-9541-8C502B9A9712}"/>
              </a:ext>
            </a:extLst>
          </p:cNvPr>
          <p:cNvSpPr/>
          <p:nvPr userDrawn="1"/>
        </p:nvSpPr>
        <p:spPr>
          <a:xfrm>
            <a:off x="0" y="0"/>
            <a:ext cx="927735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18120" y="5734308"/>
            <a:ext cx="4382655" cy="480796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Month Year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18121" y="3055982"/>
            <a:ext cx="7373504" cy="677108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44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B11AF-82AC-6148-903C-183712E6AF3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6836" y="750771"/>
            <a:ext cx="1080000" cy="10788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1FB797-1BA6-EA4D-8325-FFACFD2CEB22}"/>
              </a:ext>
            </a:extLst>
          </p:cNvPr>
          <p:cNvSpPr/>
          <p:nvPr userDrawn="1"/>
        </p:nvSpPr>
        <p:spPr>
          <a:xfrm>
            <a:off x="1" y="0"/>
            <a:ext cx="112630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7F168F-BF0C-5E44-87F5-5BA3AA7DC4F9}"/>
              </a:ext>
            </a:extLst>
          </p:cNvPr>
          <p:cNvCxnSpPr/>
          <p:nvPr userDrawn="1"/>
        </p:nvCxnSpPr>
        <p:spPr>
          <a:xfrm>
            <a:off x="1818121" y="2664823"/>
            <a:ext cx="1329629" cy="0"/>
          </a:xfrm>
          <a:prstGeom prst="line">
            <a:avLst/>
          </a:prstGeom>
          <a:ln w="1079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466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A83A80-DAC1-C546-AA54-747C55A43F9F}"/>
              </a:ext>
            </a:extLst>
          </p:cNvPr>
          <p:cNvSpPr/>
          <p:nvPr userDrawn="1"/>
        </p:nvSpPr>
        <p:spPr>
          <a:xfrm>
            <a:off x="1205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AFE1A39-141E-B541-9E36-7F071A9CF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575" y="884879"/>
            <a:ext cx="9662335" cy="54833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178177CF-C222-D747-958B-C4FE2DC9C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2575" y="1835285"/>
            <a:ext cx="9662335" cy="4345020"/>
          </a:xfrm>
        </p:spPr>
        <p:txBody>
          <a:bodyPr>
            <a:noAutofit/>
          </a:bodyPr>
          <a:lstStyle>
            <a:lvl1pPr>
              <a:spcAft>
                <a:spcPts val="432"/>
              </a:spcAf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Contents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FDFA6-7B3A-4125-AB23-D112116CE1E6}"/>
              </a:ext>
            </a:extLst>
          </p:cNvPr>
          <p:cNvSpPr/>
          <p:nvPr userDrawn="1"/>
        </p:nvSpPr>
        <p:spPr>
          <a:xfrm>
            <a:off x="0" y="0"/>
            <a:ext cx="1086143" cy="6858000"/>
          </a:xfrm>
          <a:prstGeom prst="rect">
            <a:avLst/>
          </a:prstGeom>
          <a:pattFill prst="pct20">
            <a:fgClr>
              <a:schemeClr val="accent5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783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293580-4162-404C-9CD3-8B0E6EF364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F2AB6F-775D-4C50-A759-946A414EA7D8}"/>
              </a:ext>
            </a:extLst>
          </p:cNvPr>
          <p:cNvSpPr/>
          <p:nvPr userDrawn="1"/>
        </p:nvSpPr>
        <p:spPr>
          <a:xfrm>
            <a:off x="1" y="0"/>
            <a:ext cx="9277349" cy="6858000"/>
          </a:xfrm>
          <a:prstGeom prst="rect">
            <a:avLst/>
          </a:prstGeom>
          <a:pattFill prst="pct20">
            <a:fgClr>
              <a:schemeClr val="accent5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AED835-7B05-F842-A92A-84E522B408AD}"/>
              </a:ext>
            </a:extLst>
          </p:cNvPr>
          <p:cNvSpPr/>
          <p:nvPr userDrawn="1"/>
        </p:nvSpPr>
        <p:spPr>
          <a:xfrm>
            <a:off x="1" y="0"/>
            <a:ext cx="112630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403ADAD-236F-9A42-9FCA-14ED082976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2054" y="3055983"/>
            <a:ext cx="7371946" cy="615553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B1B8A6-FFC7-4272-99B2-E719E438939B}"/>
              </a:ext>
            </a:extLst>
          </p:cNvPr>
          <p:cNvCxnSpPr/>
          <p:nvPr userDrawn="1"/>
        </p:nvCxnSpPr>
        <p:spPr>
          <a:xfrm>
            <a:off x="1772054" y="2664823"/>
            <a:ext cx="1329629" cy="0"/>
          </a:xfrm>
          <a:prstGeom prst="line">
            <a:avLst/>
          </a:prstGeom>
          <a:ln w="1079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830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907689"/>
            <a:ext cx="10972800" cy="397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FB26E75-5733-7440-B300-5CDCBD0E4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E0A264-8114-264F-B38F-087BD19FAD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138208"/>
            <a:ext cx="10972800" cy="393825"/>
          </a:xfrm>
        </p:spPr>
        <p:txBody>
          <a:bodyPr/>
          <a:lstStyle>
            <a:lvl1pPr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E94651-993E-4143-B2C4-F60A9768E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91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FB26E75-5733-7440-B300-5CDCBD0E4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FF9F46-0664-884E-8EEA-427D96761A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D49871-BC87-364E-B189-348F8476A6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" y="1414414"/>
            <a:ext cx="3419475" cy="1597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759BEB3-D56F-5144-8357-A3E4DE4FF93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71372" y="1414414"/>
            <a:ext cx="3419475" cy="1597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CAA45456-6E13-4946-96D4-A9838D2751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7869" y="1414414"/>
            <a:ext cx="3419475" cy="1597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C7E8A3-AFF3-C448-AD07-977595E7E4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229338"/>
            <a:ext cx="3419475" cy="2463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AA0D4CC-E23A-6F4B-AB17-FB91DF02FF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9797" y="3229338"/>
            <a:ext cx="3419475" cy="2463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3D93B91-EF54-8C45-A54B-6FC63A7C4A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67868" y="3229338"/>
            <a:ext cx="3419475" cy="2463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4230896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57384" y="2"/>
            <a:ext cx="6034616" cy="68579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232034"/>
            <a:ext cx="5322197" cy="455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D1A5FE-3C78-B94B-9FF5-934F8E03E0C6}"/>
              </a:ext>
            </a:extLst>
          </p:cNvPr>
          <p:cNvCxnSpPr>
            <a:cxnSpLocks/>
          </p:cNvCxnSpPr>
          <p:nvPr userDrawn="1"/>
        </p:nvCxnSpPr>
        <p:spPr>
          <a:xfrm>
            <a:off x="0" y="6258128"/>
            <a:ext cx="61573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80D364E-7763-4FCF-8B7B-F01AD79A3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532219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DEDF173-0F59-D042-B69B-A9B3E3DAF7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5322197" cy="596722"/>
          </a:xfrm>
        </p:spPr>
        <p:txBody>
          <a:bodyPr/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51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37513"/>
            <a:ext cx="12192000" cy="5620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CF8276F-CE52-294A-A038-63AD5BFFB6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87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82DBCB-3A0B-2143-A544-990ADE5B36EF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2DA1873-E541-3940-8693-EFC28606CAD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7328"/>
            <a:ext cx="739825" cy="741600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0666503-46E7-4D98-B362-DA065605D0DF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1214438"/>
            <a:ext cx="11064875" cy="45746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table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49EDB65-B1B9-47B6-AA5C-B84481A89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911193-7DFA-EC41-9CE3-0AA0CC02CC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4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293580-4162-404C-9CD3-8B0E6EF364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F2AB6F-775D-4C50-A759-946A414EA7D8}"/>
              </a:ext>
            </a:extLst>
          </p:cNvPr>
          <p:cNvSpPr/>
          <p:nvPr userDrawn="1"/>
        </p:nvSpPr>
        <p:spPr>
          <a:xfrm>
            <a:off x="1" y="0"/>
            <a:ext cx="9277349" cy="6858000"/>
          </a:xfrm>
          <a:prstGeom prst="rect">
            <a:avLst/>
          </a:prstGeom>
          <a:pattFill prst="pct20">
            <a:fgClr>
              <a:schemeClr val="accent5"/>
            </a:fgClr>
            <a:bgClr>
              <a:schemeClr val="accent5">
                <a:lumMod val="20000"/>
                <a:lumOff val="8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AED835-7B05-F842-A92A-84E522B408AD}"/>
              </a:ext>
            </a:extLst>
          </p:cNvPr>
          <p:cNvSpPr/>
          <p:nvPr userDrawn="1"/>
        </p:nvSpPr>
        <p:spPr>
          <a:xfrm>
            <a:off x="1" y="0"/>
            <a:ext cx="112630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5"/>
              </a:solidFill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403ADAD-236F-9A42-9FCA-14ED082976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2054" y="3055983"/>
            <a:ext cx="7371946" cy="615553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B1B8A6-FFC7-4272-99B2-E719E438939B}"/>
              </a:ext>
            </a:extLst>
          </p:cNvPr>
          <p:cNvCxnSpPr/>
          <p:nvPr userDrawn="1"/>
        </p:nvCxnSpPr>
        <p:spPr>
          <a:xfrm>
            <a:off x="1772054" y="2664823"/>
            <a:ext cx="1329629" cy="0"/>
          </a:xfrm>
          <a:prstGeom prst="line">
            <a:avLst/>
          </a:prstGeom>
          <a:ln w="1079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990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89834" y="6356351"/>
            <a:ext cx="2320847" cy="365125"/>
          </a:xfrm>
          <a:prstGeom prst="rect">
            <a:avLst/>
          </a:prstGeom>
        </p:spPr>
        <p:txBody>
          <a:bodyPr/>
          <a:lstStyle/>
          <a:p>
            <a:fld id="{FDA1B1DD-D828-6341-9371-DC2F43F08B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2B2525-D32A-4BC2-8B34-C30BEB93DFBD}"/>
              </a:ext>
            </a:extLst>
          </p:cNvPr>
          <p:cNvSpPr/>
          <p:nvPr userDrawn="1"/>
        </p:nvSpPr>
        <p:spPr>
          <a:xfrm>
            <a:off x="5241861" y="0"/>
            <a:ext cx="695014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89916D-3F09-7445-BF6F-BEFBD63CA4D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232" y="3236124"/>
            <a:ext cx="1202267" cy="1202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8957C5-5AE6-AA4B-850A-A5C553878890}"/>
              </a:ext>
            </a:extLst>
          </p:cNvPr>
          <p:cNvSpPr/>
          <p:nvPr userDrawn="1"/>
        </p:nvSpPr>
        <p:spPr>
          <a:xfrm>
            <a:off x="11065693" y="0"/>
            <a:ext cx="112630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329E53-DD3D-C64E-AB79-7120C8E48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3233" y="4673221"/>
            <a:ext cx="4075396" cy="1087972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Address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A62BA51-F87B-DF44-BE62-FCB7A7731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3233" y="6230587"/>
            <a:ext cx="4075396" cy="285716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globalnutritionreport.org</a:t>
            </a:r>
          </a:p>
        </p:txBody>
      </p:sp>
    </p:spTree>
    <p:extLst>
      <p:ext uri="{BB962C8B-B14F-4D97-AF65-F5344CB8AC3E}">
        <p14:creationId xmlns:p14="http://schemas.microsoft.com/office/powerpoint/2010/main" val="112343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49DE9E-3F23-473C-8450-8B723C87C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1BEF0C8-4F3E-47C5-B3B6-29DB006738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413654"/>
            <a:ext cx="10972800" cy="59672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2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907689"/>
            <a:ext cx="10972800" cy="3974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FB26E75-5733-7440-B300-5CDCBD0E4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5E0A264-8114-264F-B38F-087BD19FAD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138208"/>
            <a:ext cx="10972800" cy="393825"/>
          </a:xfrm>
        </p:spPr>
        <p:txBody>
          <a:bodyPr/>
          <a:lstStyle>
            <a:lvl1pPr>
              <a:defRPr sz="23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E94651-993E-4143-B2C4-F60A9768E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9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CA982-4522-C643-8503-10A502D79893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604D6-3DE7-AC4B-9C16-A13818D4CB8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FB26E75-5733-7440-B300-5CDCBD0E4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5FF9F46-0664-884E-8EEA-427D96761A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9D49871-BC87-364E-B189-348F8476A6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" y="1414414"/>
            <a:ext cx="3419475" cy="15970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759BEB3-D56F-5144-8357-A3E4DE4FF93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71372" y="1414414"/>
            <a:ext cx="3419475" cy="15970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CAA45456-6E13-4946-96D4-A9838D2751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7869" y="1414414"/>
            <a:ext cx="3419475" cy="15970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6C7E8A3-AFF3-C448-AD07-977595E7E4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229338"/>
            <a:ext cx="3419475" cy="2463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AA0D4CC-E23A-6F4B-AB17-FB91DF02FF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9797" y="3229338"/>
            <a:ext cx="3419475" cy="2463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3D93B91-EF54-8C45-A54B-6FC63A7C4A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67868" y="3229338"/>
            <a:ext cx="3419475" cy="2463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64169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57384" y="2"/>
            <a:ext cx="6034616" cy="68579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232034"/>
            <a:ext cx="5322197" cy="455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bullets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D1A5FE-3C78-B94B-9FF5-934F8E03E0C6}"/>
              </a:ext>
            </a:extLst>
          </p:cNvPr>
          <p:cNvCxnSpPr>
            <a:cxnSpLocks/>
          </p:cNvCxnSpPr>
          <p:nvPr userDrawn="1"/>
        </p:nvCxnSpPr>
        <p:spPr>
          <a:xfrm>
            <a:off x="0" y="6258128"/>
            <a:ext cx="61573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80D364E-7763-4FCF-8B7B-F01AD79A3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5322196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DEDF173-0F59-D042-B69B-A9B3E3DAF7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5322197" cy="596722"/>
          </a:xfrm>
        </p:spPr>
        <p:txBody>
          <a:bodyPr/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9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37513"/>
            <a:ext cx="12192000" cy="5620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CF8276F-CE52-294A-A038-63AD5BFFB6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9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82DBCB-3A0B-2143-A544-990ADE5B36EF}"/>
              </a:ext>
            </a:extLst>
          </p:cNvPr>
          <p:cNvCxnSpPr/>
          <p:nvPr userDrawn="1"/>
        </p:nvCxnSpPr>
        <p:spPr>
          <a:xfrm>
            <a:off x="0" y="62581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2DA1873-E541-3940-8693-EFC28606CAD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880" y="5887328"/>
            <a:ext cx="739825" cy="741600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0666503-46E7-4D98-B362-DA065605D0DF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09600" y="1214438"/>
            <a:ext cx="11064875" cy="45746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table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49EDB65-B1B9-47B6-AA5C-B84481A89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9911193-7DFA-EC41-9CE3-0AA0CC02CC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370112"/>
            <a:ext cx="10972800" cy="596722"/>
          </a:xfrm>
        </p:spPr>
        <p:txBody>
          <a:bodyPr/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89834" y="6356351"/>
            <a:ext cx="2320847" cy="365125"/>
          </a:xfrm>
          <a:prstGeom prst="rect">
            <a:avLst/>
          </a:prstGeom>
        </p:spPr>
        <p:txBody>
          <a:bodyPr/>
          <a:lstStyle/>
          <a:p>
            <a:fld id="{FDA1B1DD-D828-6341-9371-DC2F43F08B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2B2525-D32A-4BC2-8B34-C30BEB93DFBD}"/>
              </a:ext>
            </a:extLst>
          </p:cNvPr>
          <p:cNvSpPr/>
          <p:nvPr userDrawn="1"/>
        </p:nvSpPr>
        <p:spPr>
          <a:xfrm>
            <a:off x="5241861" y="0"/>
            <a:ext cx="695014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tx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89916D-3F09-7445-BF6F-BEFBD63CA4D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3232" y="3236124"/>
            <a:ext cx="1202267" cy="1202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8957C5-5AE6-AA4B-850A-A5C553878890}"/>
              </a:ext>
            </a:extLst>
          </p:cNvPr>
          <p:cNvSpPr/>
          <p:nvPr userDrawn="1"/>
        </p:nvSpPr>
        <p:spPr>
          <a:xfrm>
            <a:off x="11065693" y="0"/>
            <a:ext cx="112630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329E53-DD3D-C64E-AB79-7120C8E48A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3233" y="4673221"/>
            <a:ext cx="4075396" cy="1087972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Address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A62BA51-F87B-DF44-BE62-FCB7A7731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3233" y="6230587"/>
            <a:ext cx="4075396" cy="285716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www.url.org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8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217" y="6356351"/>
            <a:ext cx="8925617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8865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72" r:id="rId5"/>
    <p:sldLayoutId id="2147483663" r:id="rId6"/>
    <p:sldLayoutId id="2147483664" r:id="rId7"/>
    <p:sldLayoutId id="2147483671" r:id="rId8"/>
    <p:sldLayoutId id="2147483669" r:id="rId9"/>
    <p:sldLayoutId id="2147483696" r:id="rId10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110000"/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217" y="6356351"/>
            <a:ext cx="8925617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5550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110000"/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217" y="6356351"/>
            <a:ext cx="8925617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1851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110000"/>
        <a:buFont typeface="Arial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0.emf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C4623F-9902-49BA-A25E-A0BF61F58A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A7897-78AD-4D99-92E7-1CE7137B2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C1B63-B2B0-4998-AF68-E57FF3A81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8" t="36608" r="80506" b="54417"/>
          <a:stretch/>
        </p:blipFill>
        <p:spPr>
          <a:xfrm rot="633104">
            <a:off x="-121146" y="2051641"/>
            <a:ext cx="1735477" cy="776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4796F-139C-480F-A655-D3FC9A54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/>
          <a:stretch/>
        </p:blipFill>
        <p:spPr>
          <a:xfrm>
            <a:off x="1310209" y="0"/>
            <a:ext cx="1088981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451285-F274-4979-83D7-4D7C0BB5D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t="1680" r="80565" b="64214"/>
          <a:stretch/>
        </p:blipFill>
        <p:spPr>
          <a:xfrm>
            <a:off x="0" y="0"/>
            <a:ext cx="1848384" cy="22298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982DB7-1941-4F7D-BD1A-82DBF44D7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t="36608" r="80506" b="2106"/>
          <a:stretch/>
        </p:blipFill>
        <p:spPr>
          <a:xfrm>
            <a:off x="0" y="2662991"/>
            <a:ext cx="1310209" cy="43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3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3FC6F-C54C-4C11-8931-C35DC9B3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11804-34B1-43B5-A3D6-A7E6B257C7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Yet progress towards targets is too slow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C2EBF3-9A89-4C59-8B67-3E4F39898C51}"/>
              </a:ext>
            </a:extLst>
          </p:cNvPr>
          <p:cNvGrpSpPr/>
          <p:nvPr/>
        </p:nvGrpSpPr>
        <p:grpSpPr>
          <a:xfrm>
            <a:off x="609600" y="2142865"/>
            <a:ext cx="281564" cy="281564"/>
            <a:chOff x="609600" y="1578623"/>
            <a:chExt cx="281564" cy="28156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A5CC45-45F1-42C5-AAF6-E411345765F1}"/>
                </a:ext>
              </a:extLst>
            </p:cNvPr>
            <p:cNvSpPr/>
            <p:nvPr/>
          </p:nvSpPr>
          <p:spPr>
            <a:xfrm>
              <a:off x="609600" y="1578623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72E49D7-B49B-4A49-844B-DA32C91D0E21}"/>
                </a:ext>
              </a:extLst>
            </p:cNvPr>
            <p:cNvSpPr/>
            <p:nvPr/>
          </p:nvSpPr>
          <p:spPr>
            <a:xfrm>
              <a:off x="699525" y="1630712"/>
              <a:ext cx="123184" cy="193576"/>
            </a:xfrm>
            <a:custGeom>
              <a:avLst/>
              <a:gdLst>
                <a:gd name="connsiteX0" fmla="*/ 44188 w 130790"/>
                <a:gd name="connsiteY0" fmla="*/ 50167 h 205527"/>
                <a:gd name="connsiteX1" fmla="*/ 71094 w 130790"/>
                <a:gd name="connsiteY1" fmla="*/ 7007 h 205527"/>
                <a:gd name="connsiteX2" fmla="*/ 118365 w 130790"/>
                <a:gd name="connsiteY2" fmla="*/ 87910 h 205527"/>
                <a:gd name="connsiteX3" fmla="*/ 118365 w 130790"/>
                <a:gd name="connsiteY3" fmla="*/ 87910 h 205527"/>
                <a:gd name="connsiteX4" fmla="*/ 118552 w 130790"/>
                <a:gd name="connsiteY4" fmla="*/ 88097 h 205527"/>
                <a:gd name="connsiteX5" fmla="*/ 121728 w 130790"/>
                <a:gd name="connsiteY5" fmla="*/ 95010 h 205527"/>
                <a:gd name="connsiteX6" fmla="*/ 121915 w 130790"/>
                <a:gd name="connsiteY6" fmla="*/ 95197 h 205527"/>
                <a:gd name="connsiteX7" fmla="*/ 127520 w 130790"/>
                <a:gd name="connsiteY7" fmla="*/ 108462 h 205527"/>
                <a:gd name="connsiteX8" fmla="*/ 127894 w 130790"/>
                <a:gd name="connsiteY8" fmla="*/ 109397 h 205527"/>
                <a:gd name="connsiteX9" fmla="*/ 129763 w 130790"/>
                <a:gd name="connsiteY9" fmla="*/ 114441 h 205527"/>
                <a:gd name="connsiteX10" fmla="*/ 130136 w 130790"/>
                <a:gd name="connsiteY10" fmla="*/ 115563 h 205527"/>
                <a:gd name="connsiteX11" fmla="*/ 133313 w 130790"/>
                <a:gd name="connsiteY11" fmla="*/ 126399 h 205527"/>
                <a:gd name="connsiteX12" fmla="*/ 133499 w 130790"/>
                <a:gd name="connsiteY12" fmla="*/ 127707 h 205527"/>
                <a:gd name="connsiteX13" fmla="*/ 134060 w 130790"/>
                <a:gd name="connsiteY13" fmla="*/ 131257 h 205527"/>
                <a:gd name="connsiteX14" fmla="*/ 134247 w 130790"/>
                <a:gd name="connsiteY14" fmla="*/ 132565 h 205527"/>
                <a:gd name="connsiteX15" fmla="*/ 134434 w 130790"/>
                <a:gd name="connsiteY15" fmla="*/ 136863 h 205527"/>
                <a:gd name="connsiteX16" fmla="*/ 106407 w 130790"/>
                <a:gd name="connsiteY16" fmla="*/ 189739 h 205527"/>
                <a:gd name="connsiteX17" fmla="*/ 103978 w 130790"/>
                <a:gd name="connsiteY17" fmla="*/ 191234 h 205527"/>
                <a:gd name="connsiteX18" fmla="*/ 101176 w 130790"/>
                <a:gd name="connsiteY18" fmla="*/ 192916 h 205527"/>
                <a:gd name="connsiteX19" fmla="*/ 70720 w 130790"/>
                <a:gd name="connsiteY19" fmla="*/ 200576 h 205527"/>
                <a:gd name="connsiteX20" fmla="*/ 65489 w 130790"/>
                <a:gd name="connsiteY20" fmla="*/ 200389 h 205527"/>
                <a:gd name="connsiteX21" fmla="*/ 60817 w 130790"/>
                <a:gd name="connsiteY21" fmla="*/ 199829 h 205527"/>
                <a:gd name="connsiteX22" fmla="*/ 7007 w 130790"/>
                <a:gd name="connsiteY22" fmla="*/ 136863 h 205527"/>
                <a:gd name="connsiteX23" fmla="*/ 16536 w 130790"/>
                <a:gd name="connsiteY23" fmla="*/ 102483 h 20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790" h="205527">
                  <a:moveTo>
                    <a:pt x="44188" y="50167"/>
                  </a:moveTo>
                  <a:cubicBezTo>
                    <a:pt x="58202" y="26065"/>
                    <a:pt x="71094" y="7007"/>
                    <a:pt x="71094" y="7007"/>
                  </a:cubicBezTo>
                  <a:cubicBezTo>
                    <a:pt x="71094" y="7007"/>
                    <a:pt x="99494" y="49233"/>
                    <a:pt x="118365" y="87910"/>
                  </a:cubicBezTo>
                  <a:lnTo>
                    <a:pt x="118365" y="87910"/>
                  </a:lnTo>
                  <a:cubicBezTo>
                    <a:pt x="118365" y="87910"/>
                    <a:pt x="118552" y="88097"/>
                    <a:pt x="118552" y="88097"/>
                  </a:cubicBezTo>
                  <a:cubicBezTo>
                    <a:pt x="119673" y="90339"/>
                    <a:pt x="120794" y="92581"/>
                    <a:pt x="121728" y="95010"/>
                  </a:cubicBezTo>
                  <a:cubicBezTo>
                    <a:pt x="121728" y="95010"/>
                    <a:pt x="121728" y="95197"/>
                    <a:pt x="121915" y="95197"/>
                  </a:cubicBezTo>
                  <a:cubicBezTo>
                    <a:pt x="123970" y="99681"/>
                    <a:pt x="125839" y="104165"/>
                    <a:pt x="127520" y="108462"/>
                  </a:cubicBezTo>
                  <a:cubicBezTo>
                    <a:pt x="127707" y="108836"/>
                    <a:pt x="127707" y="109210"/>
                    <a:pt x="127894" y="109397"/>
                  </a:cubicBezTo>
                  <a:cubicBezTo>
                    <a:pt x="128642" y="111078"/>
                    <a:pt x="129202" y="112760"/>
                    <a:pt x="129763" y="114441"/>
                  </a:cubicBezTo>
                  <a:cubicBezTo>
                    <a:pt x="129949" y="114815"/>
                    <a:pt x="130136" y="115189"/>
                    <a:pt x="130136" y="115563"/>
                  </a:cubicBezTo>
                  <a:cubicBezTo>
                    <a:pt x="131444" y="119486"/>
                    <a:pt x="132565" y="123036"/>
                    <a:pt x="133313" y="126399"/>
                  </a:cubicBezTo>
                  <a:cubicBezTo>
                    <a:pt x="133499" y="126773"/>
                    <a:pt x="133499" y="127334"/>
                    <a:pt x="133499" y="127707"/>
                  </a:cubicBezTo>
                  <a:cubicBezTo>
                    <a:pt x="133686" y="129015"/>
                    <a:pt x="134060" y="130136"/>
                    <a:pt x="134060" y="131257"/>
                  </a:cubicBezTo>
                  <a:cubicBezTo>
                    <a:pt x="134060" y="131631"/>
                    <a:pt x="134247" y="132192"/>
                    <a:pt x="134247" y="132565"/>
                  </a:cubicBezTo>
                  <a:cubicBezTo>
                    <a:pt x="134434" y="134060"/>
                    <a:pt x="134434" y="135555"/>
                    <a:pt x="134434" y="136863"/>
                  </a:cubicBezTo>
                  <a:cubicBezTo>
                    <a:pt x="134434" y="158910"/>
                    <a:pt x="123223" y="178155"/>
                    <a:pt x="106407" y="189739"/>
                  </a:cubicBezTo>
                  <a:cubicBezTo>
                    <a:pt x="105660" y="190300"/>
                    <a:pt x="104726" y="190673"/>
                    <a:pt x="103978" y="191234"/>
                  </a:cubicBezTo>
                  <a:cubicBezTo>
                    <a:pt x="103044" y="191795"/>
                    <a:pt x="102110" y="192355"/>
                    <a:pt x="101176" y="192916"/>
                  </a:cubicBezTo>
                  <a:cubicBezTo>
                    <a:pt x="92207" y="197774"/>
                    <a:pt x="81744" y="200576"/>
                    <a:pt x="70720" y="200576"/>
                  </a:cubicBezTo>
                  <a:cubicBezTo>
                    <a:pt x="69039" y="200576"/>
                    <a:pt x="67170" y="200389"/>
                    <a:pt x="65489" y="200389"/>
                  </a:cubicBezTo>
                  <a:cubicBezTo>
                    <a:pt x="63994" y="200202"/>
                    <a:pt x="62499" y="200016"/>
                    <a:pt x="60817" y="199829"/>
                  </a:cubicBezTo>
                  <a:cubicBezTo>
                    <a:pt x="30362" y="195158"/>
                    <a:pt x="7007" y="168813"/>
                    <a:pt x="7007" y="136863"/>
                  </a:cubicBezTo>
                  <a:cubicBezTo>
                    <a:pt x="7007" y="128268"/>
                    <a:pt x="10930" y="115936"/>
                    <a:pt x="16536" y="102483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C8F551-0165-45DD-A55F-3B1464D253AE}"/>
                </a:ext>
              </a:extLst>
            </p:cNvPr>
            <p:cNvSpPr/>
            <p:nvPr/>
          </p:nvSpPr>
          <p:spPr>
            <a:xfrm>
              <a:off x="680519" y="1630536"/>
              <a:ext cx="70391" cy="87989"/>
            </a:xfrm>
            <a:custGeom>
              <a:avLst/>
              <a:gdLst>
                <a:gd name="connsiteX0" fmla="*/ 56333 w 74737"/>
                <a:gd name="connsiteY0" fmla="*/ 97626 h 93421"/>
                <a:gd name="connsiteX1" fmla="*/ 70160 w 74737"/>
                <a:gd name="connsiteY1" fmla="*/ 71468 h 93421"/>
                <a:gd name="connsiteX2" fmla="*/ 69599 w 74737"/>
                <a:gd name="connsiteY2" fmla="*/ 66983 h 93421"/>
                <a:gd name="connsiteX3" fmla="*/ 63620 w 74737"/>
                <a:gd name="connsiteY3" fmla="*/ 50541 h 93421"/>
                <a:gd name="connsiteX4" fmla="*/ 61939 w 74737"/>
                <a:gd name="connsiteY4" fmla="*/ 47178 h 93421"/>
                <a:gd name="connsiteX5" fmla="*/ 61939 w 74737"/>
                <a:gd name="connsiteY5" fmla="*/ 46991 h 93421"/>
                <a:gd name="connsiteX6" fmla="*/ 38583 w 74737"/>
                <a:gd name="connsiteY6" fmla="*/ 7007 h 93421"/>
                <a:gd name="connsiteX7" fmla="*/ 7007 w 74737"/>
                <a:gd name="connsiteY7" fmla="*/ 71468 h 93421"/>
                <a:gd name="connsiteX8" fmla="*/ 33725 w 74737"/>
                <a:gd name="connsiteY8" fmla="*/ 102484 h 93421"/>
                <a:gd name="connsiteX9" fmla="*/ 35967 w 74737"/>
                <a:gd name="connsiteY9" fmla="*/ 102670 h 93421"/>
                <a:gd name="connsiteX10" fmla="*/ 38583 w 74737"/>
                <a:gd name="connsiteY10" fmla="*/ 102857 h 93421"/>
                <a:gd name="connsiteX11" fmla="*/ 53531 w 74737"/>
                <a:gd name="connsiteY11" fmla="*/ 99120 h 93421"/>
                <a:gd name="connsiteX12" fmla="*/ 55025 w 74737"/>
                <a:gd name="connsiteY12" fmla="*/ 98186 h 93421"/>
                <a:gd name="connsiteX13" fmla="*/ 56333 w 74737"/>
                <a:gd name="connsiteY13" fmla="*/ 97626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37" h="93421">
                  <a:moveTo>
                    <a:pt x="56333" y="97626"/>
                  </a:moveTo>
                  <a:cubicBezTo>
                    <a:pt x="64741" y="92020"/>
                    <a:pt x="70160" y="82304"/>
                    <a:pt x="70160" y="71468"/>
                  </a:cubicBezTo>
                  <a:cubicBezTo>
                    <a:pt x="70160" y="70907"/>
                    <a:pt x="70533" y="74083"/>
                    <a:pt x="69599" y="66983"/>
                  </a:cubicBezTo>
                  <a:cubicBezTo>
                    <a:pt x="68665" y="59883"/>
                    <a:pt x="63620" y="50541"/>
                    <a:pt x="63620" y="50541"/>
                  </a:cubicBezTo>
                  <a:cubicBezTo>
                    <a:pt x="63060" y="49420"/>
                    <a:pt x="62499" y="48299"/>
                    <a:pt x="61939" y="47178"/>
                  </a:cubicBezTo>
                  <a:cubicBezTo>
                    <a:pt x="61939" y="47178"/>
                    <a:pt x="61939" y="47178"/>
                    <a:pt x="61939" y="46991"/>
                  </a:cubicBezTo>
                  <a:lnTo>
                    <a:pt x="38583" y="7007"/>
                  </a:lnTo>
                  <a:cubicBezTo>
                    <a:pt x="38583" y="7007"/>
                    <a:pt x="7007" y="53904"/>
                    <a:pt x="7007" y="71468"/>
                  </a:cubicBezTo>
                  <a:cubicBezTo>
                    <a:pt x="7007" y="87162"/>
                    <a:pt x="18591" y="100241"/>
                    <a:pt x="33725" y="102484"/>
                  </a:cubicBezTo>
                  <a:cubicBezTo>
                    <a:pt x="34473" y="102670"/>
                    <a:pt x="35220" y="102670"/>
                    <a:pt x="35967" y="102670"/>
                  </a:cubicBezTo>
                  <a:cubicBezTo>
                    <a:pt x="36902" y="102670"/>
                    <a:pt x="37649" y="102857"/>
                    <a:pt x="38583" y="102857"/>
                  </a:cubicBezTo>
                  <a:cubicBezTo>
                    <a:pt x="44002" y="102857"/>
                    <a:pt x="49233" y="101549"/>
                    <a:pt x="53531" y="99120"/>
                  </a:cubicBezTo>
                  <a:cubicBezTo>
                    <a:pt x="54091" y="98933"/>
                    <a:pt x="54465" y="98560"/>
                    <a:pt x="55025" y="98186"/>
                  </a:cubicBezTo>
                  <a:cubicBezTo>
                    <a:pt x="55399" y="98186"/>
                    <a:pt x="55960" y="97812"/>
                    <a:pt x="56333" y="97626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0759CA-71EE-4F72-A347-E1191E5D09DF}"/>
              </a:ext>
            </a:extLst>
          </p:cNvPr>
          <p:cNvGrpSpPr/>
          <p:nvPr/>
        </p:nvGrpSpPr>
        <p:grpSpPr>
          <a:xfrm>
            <a:off x="609600" y="3426424"/>
            <a:ext cx="281564" cy="281564"/>
            <a:chOff x="609600" y="2493882"/>
            <a:chExt cx="281564" cy="28156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3CD9B3C-9994-4C65-900D-04AA7A4B56ED}"/>
                </a:ext>
              </a:extLst>
            </p:cNvPr>
            <p:cNvSpPr/>
            <p:nvPr/>
          </p:nvSpPr>
          <p:spPr>
            <a:xfrm>
              <a:off x="609600" y="2493882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98F8A90-2E05-4E88-9101-568E98B859F6}"/>
                </a:ext>
              </a:extLst>
            </p:cNvPr>
            <p:cNvSpPr/>
            <p:nvPr/>
          </p:nvSpPr>
          <p:spPr>
            <a:xfrm>
              <a:off x="609600" y="2526262"/>
              <a:ext cx="281564" cy="17597"/>
            </a:xfrm>
            <a:custGeom>
              <a:avLst/>
              <a:gdLst>
                <a:gd name="connsiteX0" fmla="*/ 7007 w 298949"/>
                <a:gd name="connsiteY0" fmla="*/ 7007 h 0"/>
                <a:gd name="connsiteX1" fmla="*/ 305769 w 298949"/>
                <a:gd name="connsiteY1" fmla="*/ 70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49">
                  <a:moveTo>
                    <a:pt x="7007" y="7007"/>
                  </a:moveTo>
                  <a:lnTo>
                    <a:pt x="305769" y="7007"/>
                  </a:lnTo>
                </a:path>
              </a:pathLst>
            </a:custGeom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C4C557B-DAE8-4BAF-990C-9EFC83EB16E2}"/>
                </a:ext>
              </a:extLst>
            </p:cNvPr>
            <p:cNvSpPr/>
            <p:nvPr/>
          </p:nvSpPr>
          <p:spPr>
            <a:xfrm>
              <a:off x="609600" y="2742891"/>
              <a:ext cx="281564" cy="17597"/>
            </a:xfrm>
            <a:custGeom>
              <a:avLst/>
              <a:gdLst>
                <a:gd name="connsiteX0" fmla="*/ 7007 w 298949"/>
                <a:gd name="connsiteY0" fmla="*/ 7007 h 0"/>
                <a:gd name="connsiteX1" fmla="*/ 305769 w 298949"/>
                <a:gd name="connsiteY1" fmla="*/ 70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49">
                  <a:moveTo>
                    <a:pt x="7007" y="7007"/>
                  </a:moveTo>
                  <a:lnTo>
                    <a:pt x="305769" y="7007"/>
                  </a:lnTo>
                </a:path>
              </a:pathLst>
            </a:custGeom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4C24E24-7465-4244-99AD-5EFDB0E4A4C3}"/>
                </a:ext>
              </a:extLst>
            </p:cNvPr>
            <p:cNvSpPr/>
            <p:nvPr/>
          </p:nvSpPr>
          <p:spPr>
            <a:xfrm>
              <a:off x="680343" y="2553011"/>
              <a:ext cx="52793" cy="52793"/>
            </a:xfrm>
            <a:custGeom>
              <a:avLst/>
              <a:gdLst>
                <a:gd name="connsiteX0" fmla="*/ 53717 w 56052"/>
                <a:gd name="connsiteY0" fmla="*/ 30362 h 56052"/>
                <a:gd name="connsiteX1" fmla="*/ 30362 w 56052"/>
                <a:gd name="connsiteY1" fmla="*/ 53717 h 56052"/>
                <a:gd name="connsiteX2" fmla="*/ 7007 w 56052"/>
                <a:gd name="connsiteY2" fmla="*/ 30362 h 56052"/>
                <a:gd name="connsiteX3" fmla="*/ 30362 w 56052"/>
                <a:gd name="connsiteY3" fmla="*/ 7007 h 56052"/>
                <a:gd name="connsiteX4" fmla="*/ 53717 w 56052"/>
                <a:gd name="connsiteY4" fmla="*/ 30362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3717" y="30362"/>
                  </a:moveTo>
                  <a:cubicBezTo>
                    <a:pt x="53717" y="43261"/>
                    <a:pt x="43261" y="53717"/>
                    <a:pt x="30362" y="53717"/>
                  </a:cubicBezTo>
                  <a:cubicBezTo>
                    <a:pt x="17463" y="53717"/>
                    <a:pt x="7007" y="43261"/>
                    <a:pt x="7007" y="30362"/>
                  </a:cubicBezTo>
                  <a:cubicBezTo>
                    <a:pt x="7007" y="17463"/>
                    <a:pt x="17463" y="7007"/>
                    <a:pt x="30362" y="7007"/>
                  </a:cubicBezTo>
                  <a:cubicBezTo>
                    <a:pt x="43261" y="7007"/>
                    <a:pt x="53717" y="17463"/>
                    <a:pt x="53717" y="30362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3C48A9-BBB9-437B-ADE2-B7B19C261FC9}"/>
                </a:ext>
              </a:extLst>
            </p:cNvPr>
            <p:cNvSpPr/>
            <p:nvPr/>
          </p:nvSpPr>
          <p:spPr>
            <a:xfrm>
              <a:off x="675768" y="2650151"/>
              <a:ext cx="35196" cy="70391"/>
            </a:xfrm>
            <a:custGeom>
              <a:avLst/>
              <a:gdLst>
                <a:gd name="connsiteX0" fmla="*/ 7007 w 37368"/>
                <a:gd name="connsiteY0" fmla="*/ 7007 h 74737"/>
                <a:gd name="connsiteX1" fmla="*/ 12425 w 37368"/>
                <a:gd name="connsiteY1" fmla="*/ 65488 h 74737"/>
                <a:gd name="connsiteX2" fmla="*/ 24383 w 37368"/>
                <a:gd name="connsiteY2" fmla="*/ 77073 h 74737"/>
                <a:gd name="connsiteX3" fmla="*/ 35220 w 37368"/>
                <a:gd name="connsiteY3" fmla="*/ 65302 h 74737"/>
                <a:gd name="connsiteX4" fmla="*/ 35220 w 37368"/>
                <a:gd name="connsiteY4" fmla="*/ 25130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7007"/>
                  </a:moveTo>
                  <a:lnTo>
                    <a:pt x="12425" y="65488"/>
                  </a:lnTo>
                  <a:cubicBezTo>
                    <a:pt x="12986" y="71841"/>
                    <a:pt x="18404" y="77073"/>
                    <a:pt x="24383" y="77073"/>
                  </a:cubicBezTo>
                  <a:cubicBezTo>
                    <a:pt x="30362" y="77073"/>
                    <a:pt x="35220" y="71841"/>
                    <a:pt x="35220" y="65302"/>
                  </a:cubicBezTo>
                  <a:lnTo>
                    <a:pt x="35220" y="25130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2AD6BF-74AC-4BC8-9F57-DDF40753BF7C}"/>
                </a:ext>
              </a:extLst>
            </p:cNvPr>
            <p:cNvSpPr/>
            <p:nvPr/>
          </p:nvSpPr>
          <p:spPr>
            <a:xfrm>
              <a:off x="662813" y="2597005"/>
              <a:ext cx="87989" cy="52793"/>
            </a:xfrm>
            <a:custGeom>
              <a:avLst/>
              <a:gdLst>
                <a:gd name="connsiteX0" fmla="*/ 31598 w 93421"/>
                <a:gd name="connsiteY0" fmla="*/ 41199 h 56052"/>
                <a:gd name="connsiteX1" fmla="*/ 22630 w 93421"/>
                <a:gd name="connsiteY1" fmla="*/ 60818 h 56052"/>
                <a:gd name="connsiteX2" fmla="*/ 11980 w 93421"/>
                <a:gd name="connsiteY2" fmla="*/ 65302 h 56052"/>
                <a:gd name="connsiteX3" fmla="*/ 7496 w 93421"/>
                <a:gd name="connsiteY3" fmla="*/ 54091 h 56052"/>
                <a:gd name="connsiteX4" fmla="*/ 18519 w 93421"/>
                <a:gd name="connsiteY4" fmla="*/ 22141 h 56052"/>
                <a:gd name="connsiteX5" fmla="*/ 20762 w 93421"/>
                <a:gd name="connsiteY5" fmla="*/ 16723 h 56052"/>
                <a:gd name="connsiteX6" fmla="*/ 38885 w 93421"/>
                <a:gd name="connsiteY6" fmla="*/ 7007 h 56052"/>
                <a:gd name="connsiteX7" fmla="*/ 59251 w 93421"/>
                <a:gd name="connsiteY7" fmla="*/ 7007 h 56052"/>
                <a:gd name="connsiteX8" fmla="*/ 77001 w 93421"/>
                <a:gd name="connsiteY8" fmla="*/ 16162 h 56052"/>
                <a:gd name="connsiteX9" fmla="*/ 79617 w 93421"/>
                <a:gd name="connsiteY9" fmla="*/ 22141 h 56052"/>
                <a:gd name="connsiteX10" fmla="*/ 90641 w 93421"/>
                <a:gd name="connsiteY10" fmla="*/ 54091 h 56052"/>
                <a:gd name="connsiteX11" fmla="*/ 86157 w 93421"/>
                <a:gd name="connsiteY11" fmla="*/ 65489 h 56052"/>
                <a:gd name="connsiteX12" fmla="*/ 75507 w 93421"/>
                <a:gd name="connsiteY12" fmla="*/ 61004 h 56052"/>
                <a:gd name="connsiteX13" fmla="*/ 66538 w 93421"/>
                <a:gd name="connsiteY13" fmla="*/ 41386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21" h="56052">
                  <a:moveTo>
                    <a:pt x="31598" y="41199"/>
                  </a:moveTo>
                  <a:lnTo>
                    <a:pt x="22630" y="60818"/>
                  </a:lnTo>
                  <a:cubicBezTo>
                    <a:pt x="20762" y="65115"/>
                    <a:pt x="15904" y="67170"/>
                    <a:pt x="11980" y="65302"/>
                  </a:cubicBezTo>
                  <a:cubicBezTo>
                    <a:pt x="8056" y="63433"/>
                    <a:pt x="6001" y="58388"/>
                    <a:pt x="7496" y="54091"/>
                  </a:cubicBezTo>
                  <a:lnTo>
                    <a:pt x="18519" y="22141"/>
                  </a:lnTo>
                  <a:lnTo>
                    <a:pt x="20762" y="16723"/>
                  </a:lnTo>
                  <a:cubicBezTo>
                    <a:pt x="24498" y="10744"/>
                    <a:pt x="31038" y="7007"/>
                    <a:pt x="38885" y="7007"/>
                  </a:cubicBezTo>
                  <a:lnTo>
                    <a:pt x="59251" y="7007"/>
                  </a:lnTo>
                  <a:cubicBezTo>
                    <a:pt x="66725" y="7007"/>
                    <a:pt x="73078" y="10557"/>
                    <a:pt x="77001" y="16162"/>
                  </a:cubicBezTo>
                  <a:cubicBezTo>
                    <a:pt x="77001" y="16162"/>
                    <a:pt x="79057" y="20086"/>
                    <a:pt x="79617" y="22141"/>
                  </a:cubicBezTo>
                  <a:lnTo>
                    <a:pt x="90641" y="54091"/>
                  </a:lnTo>
                  <a:cubicBezTo>
                    <a:pt x="92136" y="58575"/>
                    <a:pt x="90267" y="63620"/>
                    <a:pt x="86157" y="65489"/>
                  </a:cubicBezTo>
                  <a:cubicBezTo>
                    <a:pt x="82233" y="67357"/>
                    <a:pt x="77375" y="65302"/>
                    <a:pt x="75507" y="61004"/>
                  </a:cubicBezTo>
                  <a:lnTo>
                    <a:pt x="66538" y="41386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DC8F854-86D7-4BA9-A21F-20359F46686F}"/>
                </a:ext>
              </a:extLst>
            </p:cNvPr>
            <p:cNvSpPr/>
            <p:nvPr/>
          </p:nvSpPr>
          <p:spPr>
            <a:xfrm>
              <a:off x="702341" y="2649799"/>
              <a:ext cx="35196" cy="70391"/>
            </a:xfrm>
            <a:custGeom>
              <a:avLst/>
              <a:gdLst>
                <a:gd name="connsiteX0" fmla="*/ 7007 w 37368"/>
                <a:gd name="connsiteY0" fmla="*/ 25691 h 74737"/>
                <a:gd name="connsiteX1" fmla="*/ 7007 w 37368"/>
                <a:gd name="connsiteY1" fmla="*/ 65862 h 74737"/>
                <a:gd name="connsiteX2" fmla="*/ 17844 w 37368"/>
                <a:gd name="connsiteY2" fmla="*/ 77633 h 74737"/>
                <a:gd name="connsiteX3" fmla="*/ 29801 w 37368"/>
                <a:gd name="connsiteY3" fmla="*/ 66049 h 74737"/>
                <a:gd name="connsiteX4" fmla="*/ 35407 w 37368"/>
                <a:gd name="connsiteY4" fmla="*/ 700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25691"/>
                  </a:moveTo>
                  <a:lnTo>
                    <a:pt x="7007" y="65862"/>
                  </a:lnTo>
                  <a:cubicBezTo>
                    <a:pt x="7007" y="72215"/>
                    <a:pt x="11865" y="77633"/>
                    <a:pt x="17844" y="77633"/>
                  </a:cubicBezTo>
                  <a:cubicBezTo>
                    <a:pt x="23823" y="77633"/>
                    <a:pt x="29241" y="72402"/>
                    <a:pt x="29801" y="66049"/>
                  </a:cubicBezTo>
                  <a:lnTo>
                    <a:pt x="35407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F42C06-CE96-4D0E-9E5C-F5B553F7CD68}"/>
                </a:ext>
              </a:extLst>
            </p:cNvPr>
            <p:cNvSpPr/>
            <p:nvPr/>
          </p:nvSpPr>
          <p:spPr>
            <a:xfrm>
              <a:off x="776075" y="2573424"/>
              <a:ext cx="52793" cy="52793"/>
            </a:xfrm>
            <a:custGeom>
              <a:avLst/>
              <a:gdLst>
                <a:gd name="connsiteX0" fmla="*/ 53717 w 56052"/>
                <a:gd name="connsiteY0" fmla="*/ 30362 h 56052"/>
                <a:gd name="connsiteX1" fmla="*/ 30362 w 56052"/>
                <a:gd name="connsiteY1" fmla="*/ 53717 h 56052"/>
                <a:gd name="connsiteX2" fmla="*/ 7007 w 56052"/>
                <a:gd name="connsiteY2" fmla="*/ 30362 h 56052"/>
                <a:gd name="connsiteX3" fmla="*/ 30362 w 56052"/>
                <a:gd name="connsiteY3" fmla="*/ 7007 h 56052"/>
                <a:gd name="connsiteX4" fmla="*/ 53717 w 56052"/>
                <a:gd name="connsiteY4" fmla="*/ 30362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3717" y="30362"/>
                  </a:moveTo>
                  <a:cubicBezTo>
                    <a:pt x="53717" y="43261"/>
                    <a:pt x="43261" y="53717"/>
                    <a:pt x="30362" y="53717"/>
                  </a:cubicBezTo>
                  <a:cubicBezTo>
                    <a:pt x="17463" y="53717"/>
                    <a:pt x="7007" y="43261"/>
                    <a:pt x="7007" y="30362"/>
                  </a:cubicBezTo>
                  <a:cubicBezTo>
                    <a:pt x="7007" y="17463"/>
                    <a:pt x="17463" y="7007"/>
                    <a:pt x="30362" y="7007"/>
                  </a:cubicBezTo>
                  <a:cubicBezTo>
                    <a:pt x="43261" y="7007"/>
                    <a:pt x="53717" y="17463"/>
                    <a:pt x="53717" y="30362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868F52-4295-47D8-B666-3EE2D4077189}"/>
                </a:ext>
              </a:extLst>
            </p:cNvPr>
            <p:cNvSpPr/>
            <p:nvPr/>
          </p:nvSpPr>
          <p:spPr>
            <a:xfrm>
              <a:off x="772556" y="2665637"/>
              <a:ext cx="35196" cy="52793"/>
            </a:xfrm>
            <a:custGeom>
              <a:avLst/>
              <a:gdLst>
                <a:gd name="connsiteX0" fmla="*/ 7007 w 37368"/>
                <a:gd name="connsiteY0" fmla="*/ 7007 h 56052"/>
                <a:gd name="connsiteX1" fmla="*/ 11304 w 37368"/>
                <a:gd name="connsiteY1" fmla="*/ 49046 h 56052"/>
                <a:gd name="connsiteX2" fmla="*/ 23262 w 37368"/>
                <a:gd name="connsiteY2" fmla="*/ 60631 h 56052"/>
                <a:gd name="connsiteX3" fmla="*/ 34099 w 37368"/>
                <a:gd name="connsiteY3" fmla="*/ 48859 h 56052"/>
                <a:gd name="connsiteX4" fmla="*/ 34099 w 37368"/>
                <a:gd name="connsiteY4" fmla="*/ 30362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56052">
                  <a:moveTo>
                    <a:pt x="7007" y="7007"/>
                  </a:moveTo>
                  <a:lnTo>
                    <a:pt x="11304" y="49046"/>
                  </a:lnTo>
                  <a:cubicBezTo>
                    <a:pt x="11865" y="55399"/>
                    <a:pt x="17283" y="60631"/>
                    <a:pt x="23262" y="60631"/>
                  </a:cubicBezTo>
                  <a:cubicBezTo>
                    <a:pt x="29241" y="60631"/>
                    <a:pt x="34099" y="55399"/>
                    <a:pt x="34099" y="48859"/>
                  </a:cubicBezTo>
                  <a:lnTo>
                    <a:pt x="34099" y="30362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494082-8B03-4126-8AA3-D3A0F15E5945}"/>
                </a:ext>
              </a:extLst>
            </p:cNvPr>
            <p:cNvSpPr/>
            <p:nvPr/>
          </p:nvSpPr>
          <p:spPr>
            <a:xfrm>
              <a:off x="758545" y="2617243"/>
              <a:ext cx="87989" cy="52793"/>
            </a:xfrm>
            <a:custGeom>
              <a:avLst/>
              <a:gdLst>
                <a:gd name="connsiteX0" fmla="*/ 30104 w 93421"/>
                <a:gd name="connsiteY0" fmla="*/ 42880 h 56052"/>
                <a:gd name="connsiteX1" fmla="*/ 22630 w 93421"/>
                <a:gd name="connsiteY1" fmla="*/ 57267 h 56052"/>
                <a:gd name="connsiteX2" fmla="*/ 11980 w 93421"/>
                <a:gd name="connsiteY2" fmla="*/ 61752 h 56052"/>
                <a:gd name="connsiteX3" fmla="*/ 7496 w 93421"/>
                <a:gd name="connsiteY3" fmla="*/ 50354 h 56052"/>
                <a:gd name="connsiteX4" fmla="*/ 18519 w 93421"/>
                <a:gd name="connsiteY4" fmla="*/ 22141 h 56052"/>
                <a:gd name="connsiteX5" fmla="*/ 20762 w 93421"/>
                <a:gd name="connsiteY5" fmla="*/ 16723 h 56052"/>
                <a:gd name="connsiteX6" fmla="*/ 38885 w 93421"/>
                <a:gd name="connsiteY6" fmla="*/ 7007 h 56052"/>
                <a:gd name="connsiteX7" fmla="*/ 59251 w 93421"/>
                <a:gd name="connsiteY7" fmla="*/ 7007 h 56052"/>
                <a:gd name="connsiteX8" fmla="*/ 77001 w 93421"/>
                <a:gd name="connsiteY8" fmla="*/ 16162 h 56052"/>
                <a:gd name="connsiteX9" fmla="*/ 79617 w 93421"/>
                <a:gd name="connsiteY9" fmla="*/ 22141 h 56052"/>
                <a:gd name="connsiteX10" fmla="*/ 90641 w 93421"/>
                <a:gd name="connsiteY10" fmla="*/ 50354 h 56052"/>
                <a:gd name="connsiteX11" fmla="*/ 86157 w 93421"/>
                <a:gd name="connsiteY11" fmla="*/ 61752 h 56052"/>
                <a:gd name="connsiteX12" fmla="*/ 75507 w 93421"/>
                <a:gd name="connsiteY12" fmla="*/ 57267 h 56052"/>
                <a:gd name="connsiteX13" fmla="*/ 67846 w 93421"/>
                <a:gd name="connsiteY13" fmla="*/ 42880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21" h="56052">
                  <a:moveTo>
                    <a:pt x="30104" y="42880"/>
                  </a:moveTo>
                  <a:lnTo>
                    <a:pt x="22630" y="57267"/>
                  </a:lnTo>
                  <a:cubicBezTo>
                    <a:pt x="20762" y="61565"/>
                    <a:pt x="15904" y="63620"/>
                    <a:pt x="11980" y="61752"/>
                  </a:cubicBezTo>
                  <a:cubicBezTo>
                    <a:pt x="8056" y="59883"/>
                    <a:pt x="6001" y="54839"/>
                    <a:pt x="7496" y="50354"/>
                  </a:cubicBezTo>
                  <a:lnTo>
                    <a:pt x="18519" y="22141"/>
                  </a:lnTo>
                  <a:lnTo>
                    <a:pt x="20762" y="16723"/>
                  </a:lnTo>
                  <a:cubicBezTo>
                    <a:pt x="24498" y="10744"/>
                    <a:pt x="31038" y="7007"/>
                    <a:pt x="38885" y="7007"/>
                  </a:cubicBezTo>
                  <a:lnTo>
                    <a:pt x="59251" y="7007"/>
                  </a:lnTo>
                  <a:cubicBezTo>
                    <a:pt x="66725" y="7007"/>
                    <a:pt x="73078" y="10557"/>
                    <a:pt x="77001" y="16162"/>
                  </a:cubicBezTo>
                  <a:cubicBezTo>
                    <a:pt x="77001" y="16162"/>
                    <a:pt x="79057" y="20086"/>
                    <a:pt x="79617" y="22141"/>
                  </a:cubicBezTo>
                  <a:lnTo>
                    <a:pt x="90641" y="50354"/>
                  </a:lnTo>
                  <a:cubicBezTo>
                    <a:pt x="92136" y="54839"/>
                    <a:pt x="90267" y="59883"/>
                    <a:pt x="86157" y="61752"/>
                  </a:cubicBezTo>
                  <a:cubicBezTo>
                    <a:pt x="82046" y="63620"/>
                    <a:pt x="77375" y="61565"/>
                    <a:pt x="75507" y="57267"/>
                  </a:cubicBezTo>
                  <a:lnTo>
                    <a:pt x="67846" y="42880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A8E59A-E773-4EDE-B2E5-97527C4BB18B}"/>
                </a:ext>
              </a:extLst>
            </p:cNvPr>
            <p:cNvSpPr/>
            <p:nvPr/>
          </p:nvSpPr>
          <p:spPr>
            <a:xfrm>
              <a:off x="798072" y="2664757"/>
              <a:ext cx="35196" cy="52793"/>
            </a:xfrm>
            <a:custGeom>
              <a:avLst/>
              <a:gdLst>
                <a:gd name="connsiteX0" fmla="*/ 7007 w 37368"/>
                <a:gd name="connsiteY0" fmla="*/ 31483 h 56052"/>
                <a:gd name="connsiteX1" fmla="*/ 7007 w 37368"/>
                <a:gd name="connsiteY1" fmla="*/ 49980 h 56052"/>
                <a:gd name="connsiteX2" fmla="*/ 17844 w 37368"/>
                <a:gd name="connsiteY2" fmla="*/ 61752 h 56052"/>
                <a:gd name="connsiteX3" fmla="*/ 29801 w 37368"/>
                <a:gd name="connsiteY3" fmla="*/ 50167 h 56052"/>
                <a:gd name="connsiteX4" fmla="*/ 33538 w 37368"/>
                <a:gd name="connsiteY4" fmla="*/ 7007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56052">
                  <a:moveTo>
                    <a:pt x="7007" y="31483"/>
                  </a:moveTo>
                  <a:lnTo>
                    <a:pt x="7007" y="49980"/>
                  </a:lnTo>
                  <a:cubicBezTo>
                    <a:pt x="7007" y="56333"/>
                    <a:pt x="11865" y="61752"/>
                    <a:pt x="17844" y="61752"/>
                  </a:cubicBezTo>
                  <a:cubicBezTo>
                    <a:pt x="23822" y="61752"/>
                    <a:pt x="29241" y="56520"/>
                    <a:pt x="29801" y="50167"/>
                  </a:cubicBezTo>
                  <a:lnTo>
                    <a:pt x="33538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57ABF6-A011-4EB8-AB40-46669CB93E3A}"/>
              </a:ext>
            </a:extLst>
          </p:cNvPr>
          <p:cNvGrpSpPr/>
          <p:nvPr/>
        </p:nvGrpSpPr>
        <p:grpSpPr>
          <a:xfrm>
            <a:off x="609600" y="2788267"/>
            <a:ext cx="281564" cy="281564"/>
            <a:chOff x="609600" y="2033525"/>
            <a:chExt cx="281564" cy="281564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08E418-88BC-4606-A477-4DF6478C5106}"/>
                </a:ext>
              </a:extLst>
            </p:cNvPr>
            <p:cNvSpPr/>
            <p:nvPr/>
          </p:nvSpPr>
          <p:spPr>
            <a:xfrm>
              <a:off x="609600" y="2033525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DBA0A94-6F32-4E72-8101-670BF4FFB32E}"/>
                </a:ext>
              </a:extLst>
            </p:cNvPr>
            <p:cNvSpPr/>
            <p:nvPr/>
          </p:nvSpPr>
          <p:spPr>
            <a:xfrm>
              <a:off x="714481" y="2068016"/>
              <a:ext cx="70391" cy="70391"/>
            </a:xfrm>
            <a:custGeom>
              <a:avLst/>
              <a:gdLst>
                <a:gd name="connsiteX0" fmla="*/ 44750 w 74737"/>
                <a:gd name="connsiteY0" fmla="*/ 82491 h 74737"/>
                <a:gd name="connsiteX1" fmla="*/ 82493 w 74737"/>
                <a:gd name="connsiteY1" fmla="*/ 44749 h 74737"/>
                <a:gd name="connsiteX2" fmla="*/ 44750 w 74737"/>
                <a:gd name="connsiteY2" fmla="*/ 7007 h 74737"/>
                <a:gd name="connsiteX3" fmla="*/ 7008 w 74737"/>
                <a:gd name="connsiteY3" fmla="*/ 44749 h 74737"/>
                <a:gd name="connsiteX4" fmla="*/ 44750 w 74737"/>
                <a:gd name="connsiteY4" fmla="*/ 82491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37" h="74737">
                  <a:moveTo>
                    <a:pt x="44750" y="82491"/>
                  </a:moveTo>
                  <a:cubicBezTo>
                    <a:pt x="65677" y="82491"/>
                    <a:pt x="82493" y="65489"/>
                    <a:pt x="82493" y="44749"/>
                  </a:cubicBezTo>
                  <a:cubicBezTo>
                    <a:pt x="82493" y="23823"/>
                    <a:pt x="65490" y="7007"/>
                    <a:pt x="44750" y="7007"/>
                  </a:cubicBezTo>
                  <a:cubicBezTo>
                    <a:pt x="23824" y="7007"/>
                    <a:pt x="7008" y="24009"/>
                    <a:pt x="7008" y="44749"/>
                  </a:cubicBezTo>
                  <a:cubicBezTo>
                    <a:pt x="6821" y="65675"/>
                    <a:pt x="23824" y="82491"/>
                    <a:pt x="44750" y="82491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BBBC199-5D02-4D5F-9809-E11B59D3FF2B}"/>
                </a:ext>
              </a:extLst>
            </p:cNvPr>
            <p:cNvSpPr/>
            <p:nvPr/>
          </p:nvSpPr>
          <p:spPr>
            <a:xfrm>
              <a:off x="683819" y="2139111"/>
              <a:ext cx="140783" cy="140783"/>
            </a:xfrm>
            <a:custGeom>
              <a:avLst/>
              <a:gdLst>
                <a:gd name="connsiteX0" fmla="*/ 148493 w 149474"/>
                <a:gd name="connsiteY0" fmla="*/ 84733 h 149474"/>
                <a:gd name="connsiteX1" fmla="*/ 111498 w 149474"/>
                <a:gd name="connsiteY1" fmla="*/ 24383 h 149474"/>
                <a:gd name="connsiteX2" fmla="*/ 49466 w 149474"/>
                <a:gd name="connsiteY2" fmla="*/ 24383 h 149474"/>
                <a:gd name="connsiteX3" fmla="*/ 12471 w 149474"/>
                <a:gd name="connsiteY3" fmla="*/ 84920 h 149474"/>
                <a:gd name="connsiteX4" fmla="*/ 29848 w 149474"/>
                <a:gd name="connsiteY4" fmla="*/ 137797 h 149474"/>
                <a:gd name="connsiteX5" fmla="*/ 64414 w 149474"/>
                <a:gd name="connsiteY5" fmla="*/ 101736 h 149474"/>
                <a:gd name="connsiteX6" fmla="*/ 54137 w 149474"/>
                <a:gd name="connsiteY6" fmla="*/ 91273 h 149474"/>
                <a:gd name="connsiteX7" fmla="*/ 54324 w 149474"/>
                <a:gd name="connsiteY7" fmla="*/ 77260 h 149474"/>
                <a:gd name="connsiteX8" fmla="*/ 54324 w 149474"/>
                <a:gd name="connsiteY8" fmla="*/ 77260 h 149474"/>
                <a:gd name="connsiteX9" fmla="*/ 68337 w 149474"/>
                <a:gd name="connsiteY9" fmla="*/ 77447 h 149474"/>
                <a:gd name="connsiteX10" fmla="*/ 81416 w 149474"/>
                <a:gd name="connsiteY10" fmla="*/ 90712 h 149474"/>
                <a:gd name="connsiteX11" fmla="*/ 79174 w 149474"/>
                <a:gd name="connsiteY11" fmla="*/ 79689 h 149474"/>
                <a:gd name="connsiteX12" fmla="*/ 105893 w 149474"/>
                <a:gd name="connsiteY12" fmla="*/ 62499 h 149474"/>
                <a:gd name="connsiteX13" fmla="*/ 121401 w 149474"/>
                <a:gd name="connsiteY13" fmla="*/ 91273 h 149474"/>
                <a:gd name="connsiteX14" fmla="*/ 99353 w 149474"/>
                <a:gd name="connsiteY14" fmla="*/ 120794 h 149474"/>
                <a:gd name="connsiteX15" fmla="*/ 81790 w 149474"/>
                <a:gd name="connsiteY15" fmla="*/ 121168 h 149474"/>
                <a:gd name="connsiteX16" fmla="*/ 78987 w 149474"/>
                <a:gd name="connsiteY16" fmla="*/ 120607 h 149474"/>
                <a:gd name="connsiteX17" fmla="*/ 77866 w 149474"/>
                <a:gd name="connsiteY17" fmla="*/ 120234 h 149474"/>
                <a:gd name="connsiteX18" fmla="*/ 77866 w 149474"/>
                <a:gd name="connsiteY18" fmla="*/ 120234 h 149474"/>
                <a:gd name="connsiteX19" fmla="*/ 55071 w 149474"/>
                <a:gd name="connsiteY19" fmla="*/ 140226 h 149474"/>
                <a:gd name="connsiteX20" fmla="*/ 55071 w 149474"/>
                <a:gd name="connsiteY20" fmla="*/ 140973 h 149474"/>
                <a:gd name="connsiteX21" fmla="*/ 57127 w 149474"/>
                <a:gd name="connsiteY21" fmla="*/ 149381 h 149474"/>
                <a:gd name="connsiteX22" fmla="*/ 58435 w 149474"/>
                <a:gd name="connsiteY22" fmla="*/ 151250 h 149474"/>
                <a:gd name="connsiteX23" fmla="*/ 75998 w 149474"/>
                <a:gd name="connsiteY23" fmla="*/ 153865 h 149474"/>
                <a:gd name="connsiteX24" fmla="*/ 81229 w 149474"/>
                <a:gd name="connsiteY24" fmla="*/ 149568 h 149474"/>
                <a:gd name="connsiteX25" fmla="*/ 87769 w 149474"/>
                <a:gd name="connsiteY25" fmla="*/ 143776 h 149474"/>
                <a:gd name="connsiteX26" fmla="*/ 98606 w 149474"/>
                <a:gd name="connsiteY26" fmla="*/ 140226 h 149474"/>
                <a:gd name="connsiteX27" fmla="*/ 118038 w 149474"/>
                <a:gd name="connsiteY27" fmla="*/ 140226 h 149474"/>
                <a:gd name="connsiteX28" fmla="*/ 148493 w 149474"/>
                <a:gd name="connsiteY28" fmla="*/ 84733 h 14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474" h="149474">
                  <a:moveTo>
                    <a:pt x="148493" y="84733"/>
                  </a:moveTo>
                  <a:lnTo>
                    <a:pt x="111498" y="24383"/>
                  </a:lnTo>
                  <a:cubicBezTo>
                    <a:pt x="97298" y="1214"/>
                    <a:pt x="63666" y="1214"/>
                    <a:pt x="49466" y="24383"/>
                  </a:cubicBezTo>
                  <a:lnTo>
                    <a:pt x="12471" y="84920"/>
                  </a:lnTo>
                  <a:cubicBezTo>
                    <a:pt x="140" y="104912"/>
                    <a:pt x="9855" y="129763"/>
                    <a:pt x="29848" y="137797"/>
                  </a:cubicBezTo>
                  <a:cubicBezTo>
                    <a:pt x="29661" y="120607"/>
                    <a:pt x="44235" y="105660"/>
                    <a:pt x="64414" y="101736"/>
                  </a:cubicBezTo>
                  <a:lnTo>
                    <a:pt x="54137" y="91273"/>
                  </a:lnTo>
                  <a:cubicBezTo>
                    <a:pt x="50400" y="87349"/>
                    <a:pt x="50400" y="81183"/>
                    <a:pt x="54324" y="77260"/>
                  </a:cubicBezTo>
                  <a:lnTo>
                    <a:pt x="54324" y="77260"/>
                  </a:lnTo>
                  <a:cubicBezTo>
                    <a:pt x="58248" y="73523"/>
                    <a:pt x="64414" y="73523"/>
                    <a:pt x="68337" y="77447"/>
                  </a:cubicBezTo>
                  <a:lnTo>
                    <a:pt x="81416" y="90712"/>
                  </a:lnTo>
                  <a:cubicBezTo>
                    <a:pt x="79922" y="87349"/>
                    <a:pt x="79174" y="83612"/>
                    <a:pt x="79174" y="79689"/>
                  </a:cubicBezTo>
                  <a:cubicBezTo>
                    <a:pt x="79174" y="64367"/>
                    <a:pt x="95430" y="60070"/>
                    <a:pt x="105893" y="62499"/>
                  </a:cubicBezTo>
                  <a:cubicBezTo>
                    <a:pt x="113927" y="64367"/>
                    <a:pt x="124390" y="77633"/>
                    <a:pt x="121401" y="91273"/>
                  </a:cubicBezTo>
                  <a:cubicBezTo>
                    <a:pt x="120840" y="94262"/>
                    <a:pt x="115982" y="117244"/>
                    <a:pt x="99353" y="120794"/>
                  </a:cubicBezTo>
                  <a:cubicBezTo>
                    <a:pt x="93748" y="121915"/>
                    <a:pt x="87769" y="122289"/>
                    <a:pt x="81790" y="121168"/>
                  </a:cubicBezTo>
                  <a:cubicBezTo>
                    <a:pt x="80856" y="120981"/>
                    <a:pt x="79922" y="120794"/>
                    <a:pt x="78987" y="120607"/>
                  </a:cubicBezTo>
                  <a:cubicBezTo>
                    <a:pt x="78614" y="120607"/>
                    <a:pt x="78240" y="120420"/>
                    <a:pt x="77866" y="120234"/>
                  </a:cubicBezTo>
                  <a:lnTo>
                    <a:pt x="77866" y="120234"/>
                  </a:lnTo>
                  <a:cubicBezTo>
                    <a:pt x="65348" y="121355"/>
                    <a:pt x="55632" y="129949"/>
                    <a:pt x="55071" y="140226"/>
                  </a:cubicBezTo>
                  <a:cubicBezTo>
                    <a:pt x="55071" y="140413"/>
                    <a:pt x="55071" y="140600"/>
                    <a:pt x="55071" y="140973"/>
                  </a:cubicBezTo>
                  <a:cubicBezTo>
                    <a:pt x="54885" y="143776"/>
                    <a:pt x="55445" y="146765"/>
                    <a:pt x="57127" y="149381"/>
                  </a:cubicBezTo>
                  <a:cubicBezTo>
                    <a:pt x="57500" y="149942"/>
                    <a:pt x="58061" y="150689"/>
                    <a:pt x="58435" y="151250"/>
                  </a:cubicBezTo>
                  <a:cubicBezTo>
                    <a:pt x="62732" y="156294"/>
                    <a:pt x="70206" y="158350"/>
                    <a:pt x="75998" y="153865"/>
                  </a:cubicBezTo>
                  <a:cubicBezTo>
                    <a:pt x="77866" y="152558"/>
                    <a:pt x="79548" y="151063"/>
                    <a:pt x="81229" y="149568"/>
                  </a:cubicBezTo>
                  <a:cubicBezTo>
                    <a:pt x="84966" y="146392"/>
                    <a:pt x="87769" y="143776"/>
                    <a:pt x="87769" y="143776"/>
                  </a:cubicBezTo>
                  <a:cubicBezTo>
                    <a:pt x="87769" y="143776"/>
                    <a:pt x="91132" y="140600"/>
                    <a:pt x="98606" y="140226"/>
                  </a:cubicBezTo>
                  <a:lnTo>
                    <a:pt x="118038" y="140226"/>
                  </a:lnTo>
                  <a:cubicBezTo>
                    <a:pt x="145877" y="140039"/>
                    <a:pt x="163440" y="109023"/>
                    <a:pt x="148493" y="84733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A8BE91-6597-4578-AD25-33EAF520409A}"/>
              </a:ext>
            </a:extLst>
          </p:cNvPr>
          <p:cNvGrpSpPr/>
          <p:nvPr/>
        </p:nvGrpSpPr>
        <p:grpSpPr>
          <a:xfrm>
            <a:off x="609600" y="4717053"/>
            <a:ext cx="281564" cy="281564"/>
            <a:chOff x="609600" y="3403511"/>
            <a:chExt cx="281564" cy="281564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F87C1D7-C675-4095-88F7-F8F7B0D55CAC}"/>
                </a:ext>
              </a:extLst>
            </p:cNvPr>
            <p:cNvSpPr/>
            <p:nvPr/>
          </p:nvSpPr>
          <p:spPr>
            <a:xfrm>
              <a:off x="609600" y="3403511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8C09567-02D8-43FC-A968-82C200FFD71E}"/>
                </a:ext>
              </a:extLst>
            </p:cNvPr>
            <p:cNvSpPr/>
            <p:nvPr/>
          </p:nvSpPr>
          <p:spPr>
            <a:xfrm>
              <a:off x="609600" y="3435891"/>
              <a:ext cx="281564" cy="17597"/>
            </a:xfrm>
            <a:custGeom>
              <a:avLst/>
              <a:gdLst>
                <a:gd name="connsiteX0" fmla="*/ 7007 w 298949"/>
                <a:gd name="connsiteY0" fmla="*/ 7007 h 0"/>
                <a:gd name="connsiteX1" fmla="*/ 305769 w 298949"/>
                <a:gd name="connsiteY1" fmla="*/ 70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49">
                  <a:moveTo>
                    <a:pt x="7007" y="7007"/>
                  </a:moveTo>
                  <a:lnTo>
                    <a:pt x="305769" y="7007"/>
                  </a:lnTo>
                </a:path>
              </a:pathLst>
            </a:custGeom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48CEA2E-928A-455B-8D24-EB2D9205FFAA}"/>
                </a:ext>
              </a:extLst>
            </p:cNvPr>
            <p:cNvSpPr/>
            <p:nvPr/>
          </p:nvSpPr>
          <p:spPr>
            <a:xfrm>
              <a:off x="609600" y="3652519"/>
              <a:ext cx="281564" cy="17597"/>
            </a:xfrm>
            <a:custGeom>
              <a:avLst/>
              <a:gdLst>
                <a:gd name="connsiteX0" fmla="*/ 7007 w 298949"/>
                <a:gd name="connsiteY0" fmla="*/ 7007 h 0"/>
                <a:gd name="connsiteX1" fmla="*/ 305769 w 298949"/>
                <a:gd name="connsiteY1" fmla="*/ 70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49">
                  <a:moveTo>
                    <a:pt x="7007" y="7007"/>
                  </a:moveTo>
                  <a:lnTo>
                    <a:pt x="305769" y="7007"/>
                  </a:lnTo>
                </a:path>
              </a:pathLst>
            </a:custGeom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872C1D3-EDA0-4B35-910A-9DA5FE70F352}"/>
                </a:ext>
              </a:extLst>
            </p:cNvPr>
            <p:cNvSpPr/>
            <p:nvPr/>
          </p:nvSpPr>
          <p:spPr>
            <a:xfrm>
              <a:off x="680343" y="3462640"/>
              <a:ext cx="52793" cy="52793"/>
            </a:xfrm>
            <a:custGeom>
              <a:avLst/>
              <a:gdLst>
                <a:gd name="connsiteX0" fmla="*/ 53717 w 56052"/>
                <a:gd name="connsiteY0" fmla="*/ 30362 h 56052"/>
                <a:gd name="connsiteX1" fmla="*/ 30362 w 56052"/>
                <a:gd name="connsiteY1" fmla="*/ 53717 h 56052"/>
                <a:gd name="connsiteX2" fmla="*/ 7007 w 56052"/>
                <a:gd name="connsiteY2" fmla="*/ 30362 h 56052"/>
                <a:gd name="connsiteX3" fmla="*/ 30362 w 56052"/>
                <a:gd name="connsiteY3" fmla="*/ 7007 h 56052"/>
                <a:gd name="connsiteX4" fmla="*/ 53717 w 56052"/>
                <a:gd name="connsiteY4" fmla="*/ 30362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3717" y="30362"/>
                  </a:moveTo>
                  <a:cubicBezTo>
                    <a:pt x="53717" y="43261"/>
                    <a:pt x="43261" y="53717"/>
                    <a:pt x="30362" y="53717"/>
                  </a:cubicBezTo>
                  <a:cubicBezTo>
                    <a:pt x="17463" y="53717"/>
                    <a:pt x="7007" y="43261"/>
                    <a:pt x="7007" y="30362"/>
                  </a:cubicBezTo>
                  <a:cubicBezTo>
                    <a:pt x="7007" y="17463"/>
                    <a:pt x="17463" y="7007"/>
                    <a:pt x="30362" y="7007"/>
                  </a:cubicBezTo>
                  <a:cubicBezTo>
                    <a:pt x="43261" y="7007"/>
                    <a:pt x="53717" y="17463"/>
                    <a:pt x="53717" y="30362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BDDA3A6-D776-4836-BEB6-DCE9A3415B53}"/>
                </a:ext>
              </a:extLst>
            </p:cNvPr>
            <p:cNvSpPr/>
            <p:nvPr/>
          </p:nvSpPr>
          <p:spPr>
            <a:xfrm>
              <a:off x="675768" y="3559779"/>
              <a:ext cx="35196" cy="70391"/>
            </a:xfrm>
            <a:custGeom>
              <a:avLst/>
              <a:gdLst>
                <a:gd name="connsiteX0" fmla="*/ 7007 w 37368"/>
                <a:gd name="connsiteY0" fmla="*/ 7007 h 74737"/>
                <a:gd name="connsiteX1" fmla="*/ 12425 w 37368"/>
                <a:gd name="connsiteY1" fmla="*/ 65488 h 74737"/>
                <a:gd name="connsiteX2" fmla="*/ 24383 w 37368"/>
                <a:gd name="connsiteY2" fmla="*/ 77073 h 74737"/>
                <a:gd name="connsiteX3" fmla="*/ 35220 w 37368"/>
                <a:gd name="connsiteY3" fmla="*/ 65302 h 74737"/>
                <a:gd name="connsiteX4" fmla="*/ 35220 w 37368"/>
                <a:gd name="connsiteY4" fmla="*/ 25130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7007"/>
                  </a:moveTo>
                  <a:lnTo>
                    <a:pt x="12425" y="65488"/>
                  </a:lnTo>
                  <a:cubicBezTo>
                    <a:pt x="12986" y="71841"/>
                    <a:pt x="18404" y="77073"/>
                    <a:pt x="24383" y="77073"/>
                  </a:cubicBezTo>
                  <a:cubicBezTo>
                    <a:pt x="30362" y="77073"/>
                    <a:pt x="35220" y="71841"/>
                    <a:pt x="35220" y="65302"/>
                  </a:cubicBezTo>
                  <a:lnTo>
                    <a:pt x="35220" y="25130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D050CD1-F5F2-4837-ACD7-047A05BC0D95}"/>
                </a:ext>
              </a:extLst>
            </p:cNvPr>
            <p:cNvSpPr/>
            <p:nvPr/>
          </p:nvSpPr>
          <p:spPr>
            <a:xfrm>
              <a:off x="662813" y="3506458"/>
              <a:ext cx="87989" cy="52793"/>
            </a:xfrm>
            <a:custGeom>
              <a:avLst/>
              <a:gdLst>
                <a:gd name="connsiteX0" fmla="*/ 31598 w 93421"/>
                <a:gd name="connsiteY0" fmla="*/ 41386 h 56052"/>
                <a:gd name="connsiteX1" fmla="*/ 22630 w 93421"/>
                <a:gd name="connsiteY1" fmla="*/ 61004 h 56052"/>
                <a:gd name="connsiteX2" fmla="*/ 11980 w 93421"/>
                <a:gd name="connsiteY2" fmla="*/ 65489 h 56052"/>
                <a:gd name="connsiteX3" fmla="*/ 7496 w 93421"/>
                <a:gd name="connsiteY3" fmla="*/ 54091 h 56052"/>
                <a:gd name="connsiteX4" fmla="*/ 18519 w 93421"/>
                <a:gd name="connsiteY4" fmla="*/ 22141 h 56052"/>
                <a:gd name="connsiteX5" fmla="*/ 20762 w 93421"/>
                <a:gd name="connsiteY5" fmla="*/ 16723 h 56052"/>
                <a:gd name="connsiteX6" fmla="*/ 38885 w 93421"/>
                <a:gd name="connsiteY6" fmla="*/ 7007 h 56052"/>
                <a:gd name="connsiteX7" fmla="*/ 59251 w 93421"/>
                <a:gd name="connsiteY7" fmla="*/ 7007 h 56052"/>
                <a:gd name="connsiteX8" fmla="*/ 77001 w 93421"/>
                <a:gd name="connsiteY8" fmla="*/ 16162 h 56052"/>
                <a:gd name="connsiteX9" fmla="*/ 79617 w 93421"/>
                <a:gd name="connsiteY9" fmla="*/ 22141 h 56052"/>
                <a:gd name="connsiteX10" fmla="*/ 90641 w 93421"/>
                <a:gd name="connsiteY10" fmla="*/ 54091 h 56052"/>
                <a:gd name="connsiteX11" fmla="*/ 86157 w 93421"/>
                <a:gd name="connsiteY11" fmla="*/ 65489 h 56052"/>
                <a:gd name="connsiteX12" fmla="*/ 75507 w 93421"/>
                <a:gd name="connsiteY12" fmla="*/ 61004 h 56052"/>
                <a:gd name="connsiteX13" fmla="*/ 66538 w 93421"/>
                <a:gd name="connsiteY13" fmla="*/ 41386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21" h="56052">
                  <a:moveTo>
                    <a:pt x="31598" y="41386"/>
                  </a:moveTo>
                  <a:lnTo>
                    <a:pt x="22630" y="61004"/>
                  </a:lnTo>
                  <a:cubicBezTo>
                    <a:pt x="20762" y="65302"/>
                    <a:pt x="15904" y="67357"/>
                    <a:pt x="11980" y="65489"/>
                  </a:cubicBezTo>
                  <a:cubicBezTo>
                    <a:pt x="8056" y="63620"/>
                    <a:pt x="6001" y="58575"/>
                    <a:pt x="7496" y="54091"/>
                  </a:cubicBezTo>
                  <a:lnTo>
                    <a:pt x="18519" y="22141"/>
                  </a:lnTo>
                  <a:lnTo>
                    <a:pt x="20762" y="16723"/>
                  </a:lnTo>
                  <a:cubicBezTo>
                    <a:pt x="24498" y="10744"/>
                    <a:pt x="31038" y="7007"/>
                    <a:pt x="38885" y="7007"/>
                  </a:cubicBezTo>
                  <a:lnTo>
                    <a:pt x="59251" y="7007"/>
                  </a:lnTo>
                  <a:cubicBezTo>
                    <a:pt x="66725" y="7007"/>
                    <a:pt x="73078" y="10557"/>
                    <a:pt x="77001" y="16162"/>
                  </a:cubicBezTo>
                  <a:cubicBezTo>
                    <a:pt x="77001" y="16162"/>
                    <a:pt x="79057" y="20086"/>
                    <a:pt x="79617" y="22141"/>
                  </a:cubicBezTo>
                  <a:lnTo>
                    <a:pt x="90641" y="54091"/>
                  </a:lnTo>
                  <a:cubicBezTo>
                    <a:pt x="92136" y="58575"/>
                    <a:pt x="90267" y="63620"/>
                    <a:pt x="86157" y="65489"/>
                  </a:cubicBezTo>
                  <a:cubicBezTo>
                    <a:pt x="82233" y="67357"/>
                    <a:pt x="77375" y="65302"/>
                    <a:pt x="75507" y="61004"/>
                  </a:cubicBezTo>
                  <a:lnTo>
                    <a:pt x="66538" y="41386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42438C8-9197-4FCE-8802-6C7FB4E1940F}"/>
                </a:ext>
              </a:extLst>
            </p:cNvPr>
            <p:cNvSpPr/>
            <p:nvPr/>
          </p:nvSpPr>
          <p:spPr>
            <a:xfrm>
              <a:off x="702341" y="3559427"/>
              <a:ext cx="35196" cy="70391"/>
            </a:xfrm>
            <a:custGeom>
              <a:avLst/>
              <a:gdLst>
                <a:gd name="connsiteX0" fmla="*/ 7007 w 37368"/>
                <a:gd name="connsiteY0" fmla="*/ 25691 h 74737"/>
                <a:gd name="connsiteX1" fmla="*/ 7007 w 37368"/>
                <a:gd name="connsiteY1" fmla="*/ 65862 h 74737"/>
                <a:gd name="connsiteX2" fmla="*/ 17844 w 37368"/>
                <a:gd name="connsiteY2" fmla="*/ 77633 h 74737"/>
                <a:gd name="connsiteX3" fmla="*/ 29801 w 37368"/>
                <a:gd name="connsiteY3" fmla="*/ 66049 h 74737"/>
                <a:gd name="connsiteX4" fmla="*/ 35407 w 37368"/>
                <a:gd name="connsiteY4" fmla="*/ 700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25691"/>
                  </a:moveTo>
                  <a:lnTo>
                    <a:pt x="7007" y="65862"/>
                  </a:lnTo>
                  <a:cubicBezTo>
                    <a:pt x="7007" y="72215"/>
                    <a:pt x="11865" y="77633"/>
                    <a:pt x="17844" y="77633"/>
                  </a:cubicBezTo>
                  <a:cubicBezTo>
                    <a:pt x="23823" y="77633"/>
                    <a:pt x="29241" y="72402"/>
                    <a:pt x="29801" y="66049"/>
                  </a:cubicBezTo>
                  <a:lnTo>
                    <a:pt x="35407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BBEA7ED-F403-432F-A4B7-EC20407A1351}"/>
                </a:ext>
              </a:extLst>
            </p:cNvPr>
            <p:cNvSpPr/>
            <p:nvPr/>
          </p:nvSpPr>
          <p:spPr>
            <a:xfrm>
              <a:off x="783994" y="3462640"/>
              <a:ext cx="52793" cy="52793"/>
            </a:xfrm>
            <a:custGeom>
              <a:avLst/>
              <a:gdLst>
                <a:gd name="connsiteX0" fmla="*/ 53717 w 56052"/>
                <a:gd name="connsiteY0" fmla="*/ 30362 h 56052"/>
                <a:gd name="connsiteX1" fmla="*/ 30362 w 56052"/>
                <a:gd name="connsiteY1" fmla="*/ 53717 h 56052"/>
                <a:gd name="connsiteX2" fmla="*/ 7007 w 56052"/>
                <a:gd name="connsiteY2" fmla="*/ 30362 h 56052"/>
                <a:gd name="connsiteX3" fmla="*/ 30362 w 56052"/>
                <a:gd name="connsiteY3" fmla="*/ 7007 h 56052"/>
                <a:gd name="connsiteX4" fmla="*/ 53717 w 56052"/>
                <a:gd name="connsiteY4" fmla="*/ 30362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3717" y="30362"/>
                  </a:moveTo>
                  <a:cubicBezTo>
                    <a:pt x="53717" y="43261"/>
                    <a:pt x="43261" y="53717"/>
                    <a:pt x="30362" y="53717"/>
                  </a:cubicBezTo>
                  <a:cubicBezTo>
                    <a:pt x="17463" y="53717"/>
                    <a:pt x="7007" y="43261"/>
                    <a:pt x="7007" y="30362"/>
                  </a:cubicBezTo>
                  <a:cubicBezTo>
                    <a:pt x="7007" y="17463"/>
                    <a:pt x="17463" y="7007"/>
                    <a:pt x="30362" y="7007"/>
                  </a:cubicBezTo>
                  <a:cubicBezTo>
                    <a:pt x="43261" y="7007"/>
                    <a:pt x="53717" y="17463"/>
                    <a:pt x="53717" y="30362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400C92-BCD4-43D8-A9B5-31BED12D3038}"/>
                </a:ext>
              </a:extLst>
            </p:cNvPr>
            <p:cNvSpPr/>
            <p:nvPr/>
          </p:nvSpPr>
          <p:spPr>
            <a:xfrm>
              <a:off x="787338" y="3558899"/>
              <a:ext cx="17597" cy="70391"/>
            </a:xfrm>
            <a:custGeom>
              <a:avLst/>
              <a:gdLst>
                <a:gd name="connsiteX0" fmla="*/ 7007 w 18684"/>
                <a:gd name="connsiteY0" fmla="*/ 7007 h 74737"/>
                <a:gd name="connsiteX1" fmla="*/ 7941 w 18684"/>
                <a:gd name="connsiteY1" fmla="*/ 65302 h 74737"/>
                <a:gd name="connsiteX2" fmla="*/ 17844 w 18684"/>
                <a:gd name="connsiteY2" fmla="*/ 78194 h 74737"/>
                <a:gd name="connsiteX3" fmla="*/ 26812 w 18684"/>
                <a:gd name="connsiteY3" fmla="*/ 68478 h 74737"/>
                <a:gd name="connsiteX4" fmla="*/ 26812 w 18684"/>
                <a:gd name="connsiteY4" fmla="*/ 37275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84" h="74737">
                  <a:moveTo>
                    <a:pt x="7007" y="7007"/>
                  </a:moveTo>
                  <a:lnTo>
                    <a:pt x="7941" y="65302"/>
                  </a:lnTo>
                  <a:cubicBezTo>
                    <a:pt x="8315" y="74644"/>
                    <a:pt x="13733" y="78194"/>
                    <a:pt x="17844" y="78194"/>
                  </a:cubicBezTo>
                  <a:cubicBezTo>
                    <a:pt x="21207" y="78194"/>
                    <a:pt x="26812" y="74644"/>
                    <a:pt x="26812" y="68478"/>
                  </a:cubicBezTo>
                  <a:lnTo>
                    <a:pt x="26812" y="37275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D602B9B-9589-45EF-BA0F-D5EBED97B610}"/>
                </a:ext>
              </a:extLst>
            </p:cNvPr>
            <p:cNvSpPr/>
            <p:nvPr/>
          </p:nvSpPr>
          <p:spPr>
            <a:xfrm>
              <a:off x="775087" y="3506458"/>
              <a:ext cx="70391" cy="52793"/>
            </a:xfrm>
            <a:custGeom>
              <a:avLst/>
              <a:gdLst>
                <a:gd name="connsiteX0" fmla="*/ 30104 w 74737"/>
                <a:gd name="connsiteY0" fmla="*/ 45310 h 56052"/>
                <a:gd name="connsiteX1" fmla="*/ 22630 w 74737"/>
                <a:gd name="connsiteY1" fmla="*/ 60818 h 56052"/>
                <a:gd name="connsiteX2" fmla="*/ 11980 w 74737"/>
                <a:gd name="connsiteY2" fmla="*/ 65675 h 56052"/>
                <a:gd name="connsiteX3" fmla="*/ 7496 w 74737"/>
                <a:gd name="connsiteY3" fmla="*/ 53531 h 56052"/>
                <a:gd name="connsiteX4" fmla="*/ 18519 w 74737"/>
                <a:gd name="connsiteY4" fmla="*/ 23262 h 56052"/>
                <a:gd name="connsiteX5" fmla="*/ 20762 w 74737"/>
                <a:gd name="connsiteY5" fmla="*/ 17470 h 56052"/>
                <a:gd name="connsiteX6" fmla="*/ 38885 w 74737"/>
                <a:gd name="connsiteY6" fmla="*/ 7007 h 56052"/>
                <a:gd name="connsiteX7" fmla="*/ 41688 w 74737"/>
                <a:gd name="connsiteY7" fmla="*/ 7007 h 56052"/>
                <a:gd name="connsiteX8" fmla="*/ 59438 w 74737"/>
                <a:gd name="connsiteY8" fmla="*/ 16723 h 56052"/>
                <a:gd name="connsiteX9" fmla="*/ 62054 w 74737"/>
                <a:gd name="connsiteY9" fmla="*/ 23075 h 56052"/>
                <a:gd name="connsiteX10" fmla="*/ 73078 w 74737"/>
                <a:gd name="connsiteY10" fmla="*/ 53344 h 56052"/>
                <a:gd name="connsiteX11" fmla="*/ 68593 w 74737"/>
                <a:gd name="connsiteY11" fmla="*/ 65489 h 56052"/>
                <a:gd name="connsiteX12" fmla="*/ 57943 w 74737"/>
                <a:gd name="connsiteY12" fmla="*/ 60631 h 56052"/>
                <a:gd name="connsiteX13" fmla="*/ 50283 w 74737"/>
                <a:gd name="connsiteY13" fmla="*/ 45123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37" h="56052">
                  <a:moveTo>
                    <a:pt x="30104" y="45310"/>
                  </a:moveTo>
                  <a:lnTo>
                    <a:pt x="22630" y="60818"/>
                  </a:lnTo>
                  <a:cubicBezTo>
                    <a:pt x="20762" y="65302"/>
                    <a:pt x="15904" y="67544"/>
                    <a:pt x="11980" y="65675"/>
                  </a:cubicBezTo>
                  <a:cubicBezTo>
                    <a:pt x="8056" y="63807"/>
                    <a:pt x="6001" y="58388"/>
                    <a:pt x="7496" y="53531"/>
                  </a:cubicBezTo>
                  <a:lnTo>
                    <a:pt x="18519" y="23262"/>
                  </a:lnTo>
                  <a:lnTo>
                    <a:pt x="20762" y="17470"/>
                  </a:lnTo>
                  <a:cubicBezTo>
                    <a:pt x="24498" y="11117"/>
                    <a:pt x="31038" y="7007"/>
                    <a:pt x="38885" y="7007"/>
                  </a:cubicBezTo>
                  <a:lnTo>
                    <a:pt x="41688" y="7007"/>
                  </a:lnTo>
                  <a:cubicBezTo>
                    <a:pt x="49162" y="7007"/>
                    <a:pt x="55514" y="10930"/>
                    <a:pt x="59438" y="16723"/>
                  </a:cubicBezTo>
                  <a:cubicBezTo>
                    <a:pt x="59438" y="16723"/>
                    <a:pt x="61493" y="20833"/>
                    <a:pt x="62054" y="23075"/>
                  </a:cubicBezTo>
                  <a:lnTo>
                    <a:pt x="73078" y="53344"/>
                  </a:lnTo>
                  <a:cubicBezTo>
                    <a:pt x="74572" y="58015"/>
                    <a:pt x="72704" y="63433"/>
                    <a:pt x="68593" y="65489"/>
                  </a:cubicBezTo>
                  <a:cubicBezTo>
                    <a:pt x="64670" y="67357"/>
                    <a:pt x="59812" y="65302"/>
                    <a:pt x="57943" y="60631"/>
                  </a:cubicBezTo>
                  <a:lnTo>
                    <a:pt x="50283" y="45123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8492E8-00F3-4CB7-AC8A-3111694C5E06}"/>
                </a:ext>
              </a:extLst>
            </p:cNvPr>
            <p:cNvSpPr/>
            <p:nvPr/>
          </p:nvSpPr>
          <p:spPr>
            <a:xfrm>
              <a:off x="805991" y="3557667"/>
              <a:ext cx="17597" cy="70391"/>
            </a:xfrm>
            <a:custGeom>
              <a:avLst/>
              <a:gdLst>
                <a:gd name="connsiteX0" fmla="*/ 7007 w 18684"/>
                <a:gd name="connsiteY0" fmla="*/ 35407 h 74737"/>
                <a:gd name="connsiteX1" fmla="*/ 7007 w 18684"/>
                <a:gd name="connsiteY1" fmla="*/ 68852 h 74737"/>
                <a:gd name="connsiteX2" fmla="*/ 17283 w 18684"/>
                <a:gd name="connsiteY2" fmla="*/ 79502 h 74737"/>
                <a:gd name="connsiteX3" fmla="*/ 26438 w 18684"/>
                <a:gd name="connsiteY3" fmla="*/ 65675 h 74737"/>
                <a:gd name="connsiteX4" fmla="*/ 26438 w 18684"/>
                <a:gd name="connsiteY4" fmla="*/ 700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84" h="74737">
                  <a:moveTo>
                    <a:pt x="7007" y="35407"/>
                  </a:moveTo>
                  <a:lnTo>
                    <a:pt x="7007" y="68852"/>
                  </a:lnTo>
                  <a:cubicBezTo>
                    <a:pt x="7007" y="77446"/>
                    <a:pt x="12986" y="79502"/>
                    <a:pt x="17283" y="79502"/>
                  </a:cubicBezTo>
                  <a:cubicBezTo>
                    <a:pt x="20272" y="79502"/>
                    <a:pt x="26438" y="77633"/>
                    <a:pt x="26438" y="65675"/>
                  </a:cubicBezTo>
                  <a:lnTo>
                    <a:pt x="26438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85CF24-5D87-414F-8533-6743A5557557}"/>
              </a:ext>
            </a:extLst>
          </p:cNvPr>
          <p:cNvSpPr/>
          <p:nvPr/>
        </p:nvSpPr>
        <p:spPr>
          <a:xfrm>
            <a:off x="941671" y="2142865"/>
            <a:ext cx="1237828" cy="281564"/>
          </a:xfrm>
          <a:custGeom>
            <a:avLst/>
            <a:gdLst>
              <a:gd name="connsiteX0" fmla="*/ 7007 w 1793694"/>
              <a:gd name="connsiteY0" fmla="*/ 7007 h 298949"/>
              <a:gd name="connsiteX1" fmla="*/ 1795283 w 1793694"/>
              <a:gd name="connsiteY1" fmla="*/ 7007 h 298949"/>
              <a:gd name="connsiteX2" fmla="*/ 1795283 w 1793694"/>
              <a:gd name="connsiteY2" fmla="*/ 305769 h 298949"/>
              <a:gd name="connsiteX3" fmla="*/ 7007 w 1793694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3694" h="298949">
                <a:moveTo>
                  <a:pt x="7007" y="7007"/>
                </a:moveTo>
                <a:lnTo>
                  <a:pt x="1795283" y="7007"/>
                </a:lnTo>
                <a:lnTo>
                  <a:pt x="1795283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1E7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49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0EA28B1-C3DA-4004-8F2C-A076BAACF375}"/>
              </a:ext>
            </a:extLst>
          </p:cNvPr>
          <p:cNvSpPr/>
          <p:nvPr/>
        </p:nvSpPr>
        <p:spPr>
          <a:xfrm>
            <a:off x="2175632" y="2142865"/>
            <a:ext cx="3455604" cy="281564"/>
          </a:xfrm>
          <a:custGeom>
            <a:avLst/>
            <a:gdLst>
              <a:gd name="connsiteX0" fmla="*/ 7007 w 5007396"/>
              <a:gd name="connsiteY0" fmla="*/ 7007 h 298949"/>
              <a:gd name="connsiteX1" fmla="*/ 5000390 w 5007396"/>
              <a:gd name="connsiteY1" fmla="*/ 7007 h 298949"/>
              <a:gd name="connsiteX2" fmla="*/ 5000390 w 5007396"/>
              <a:gd name="connsiteY2" fmla="*/ 305769 h 298949"/>
              <a:gd name="connsiteX3" fmla="*/ 7007 w 5007396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7396" h="298949">
                <a:moveTo>
                  <a:pt x="7007" y="7007"/>
                </a:moveTo>
                <a:lnTo>
                  <a:pt x="5000390" y="7007"/>
                </a:lnTo>
                <a:lnTo>
                  <a:pt x="5000390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138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99F2281-D390-46F6-B711-FB25E561C973}"/>
              </a:ext>
            </a:extLst>
          </p:cNvPr>
          <p:cNvSpPr/>
          <p:nvPr/>
        </p:nvSpPr>
        <p:spPr>
          <a:xfrm>
            <a:off x="5621565" y="2142865"/>
            <a:ext cx="180516" cy="281564"/>
          </a:xfrm>
          <a:custGeom>
            <a:avLst/>
            <a:gdLst>
              <a:gd name="connsiteX0" fmla="*/ 7007 w 261580"/>
              <a:gd name="connsiteY0" fmla="*/ 7007 h 298949"/>
              <a:gd name="connsiteX1" fmla="*/ 264664 w 261580"/>
              <a:gd name="connsiteY1" fmla="*/ 7007 h 298949"/>
              <a:gd name="connsiteX2" fmla="*/ 264664 w 261580"/>
              <a:gd name="connsiteY2" fmla="*/ 305769 h 298949"/>
              <a:gd name="connsiteX3" fmla="*/ 7007 w 261580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80" h="298949">
                <a:moveTo>
                  <a:pt x="7007" y="7007"/>
                </a:moveTo>
                <a:lnTo>
                  <a:pt x="264664" y="7007"/>
                </a:lnTo>
                <a:lnTo>
                  <a:pt x="264664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7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12A1004-E991-4607-8732-90D572EDF61C}"/>
              </a:ext>
            </a:extLst>
          </p:cNvPr>
          <p:cNvSpPr/>
          <p:nvPr/>
        </p:nvSpPr>
        <p:spPr>
          <a:xfrm>
            <a:off x="941671" y="3426424"/>
            <a:ext cx="580232" cy="281564"/>
          </a:xfrm>
          <a:custGeom>
            <a:avLst/>
            <a:gdLst>
              <a:gd name="connsiteX0" fmla="*/ 7007 w 840794"/>
              <a:gd name="connsiteY0" fmla="*/ 7007 h 298949"/>
              <a:gd name="connsiteX1" fmla="*/ 847988 w 840794"/>
              <a:gd name="connsiteY1" fmla="*/ 7007 h 298949"/>
              <a:gd name="connsiteX2" fmla="*/ 847988 w 840794"/>
              <a:gd name="connsiteY2" fmla="*/ 305769 h 298949"/>
              <a:gd name="connsiteX3" fmla="*/ 7007 w 840794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794" h="298949">
                <a:moveTo>
                  <a:pt x="7007" y="7007"/>
                </a:moveTo>
                <a:lnTo>
                  <a:pt x="847988" y="7007"/>
                </a:lnTo>
                <a:lnTo>
                  <a:pt x="847988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92CAC9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24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5D3EA1-A40A-4877-8BF7-4B6A74486402}"/>
              </a:ext>
            </a:extLst>
          </p:cNvPr>
          <p:cNvSpPr/>
          <p:nvPr/>
        </p:nvSpPr>
        <p:spPr>
          <a:xfrm>
            <a:off x="1522032" y="3426424"/>
            <a:ext cx="683385" cy="281564"/>
          </a:xfrm>
          <a:custGeom>
            <a:avLst/>
            <a:gdLst>
              <a:gd name="connsiteX0" fmla="*/ 7007 w 990268"/>
              <a:gd name="connsiteY0" fmla="*/ 7007 h 298949"/>
              <a:gd name="connsiteX1" fmla="*/ 992044 w 990268"/>
              <a:gd name="connsiteY1" fmla="*/ 7007 h 298949"/>
              <a:gd name="connsiteX2" fmla="*/ 992044 w 990268"/>
              <a:gd name="connsiteY2" fmla="*/ 305769 h 298949"/>
              <a:gd name="connsiteX3" fmla="*/ 7007 w 990268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268" h="298949">
                <a:moveTo>
                  <a:pt x="7007" y="7007"/>
                </a:moveTo>
                <a:lnTo>
                  <a:pt x="992044" y="7007"/>
                </a:lnTo>
                <a:lnTo>
                  <a:pt x="992044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1E7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27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19C764-7DED-45F5-A9A2-112848419B13}"/>
              </a:ext>
            </a:extLst>
          </p:cNvPr>
          <p:cNvSpPr/>
          <p:nvPr/>
        </p:nvSpPr>
        <p:spPr>
          <a:xfrm>
            <a:off x="2201806" y="3426424"/>
            <a:ext cx="399716" cy="281564"/>
          </a:xfrm>
          <a:custGeom>
            <a:avLst/>
            <a:gdLst>
              <a:gd name="connsiteX0" fmla="*/ 7007 w 579213"/>
              <a:gd name="connsiteY0" fmla="*/ 7007 h 298949"/>
              <a:gd name="connsiteX1" fmla="*/ 590518 w 579213"/>
              <a:gd name="connsiteY1" fmla="*/ 7007 h 298949"/>
              <a:gd name="connsiteX2" fmla="*/ 590518 w 579213"/>
              <a:gd name="connsiteY2" fmla="*/ 305769 h 298949"/>
              <a:gd name="connsiteX3" fmla="*/ 7007 w 579213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213" h="298949">
                <a:moveTo>
                  <a:pt x="7007" y="7007"/>
                </a:moveTo>
                <a:lnTo>
                  <a:pt x="590518" y="7007"/>
                </a:lnTo>
                <a:lnTo>
                  <a:pt x="590518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16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A42CB97-FC1A-4386-B212-ED7789ADDD0F}"/>
              </a:ext>
            </a:extLst>
          </p:cNvPr>
          <p:cNvSpPr/>
          <p:nvPr/>
        </p:nvSpPr>
        <p:spPr>
          <a:xfrm>
            <a:off x="2604487" y="3426424"/>
            <a:ext cx="3197723" cy="281564"/>
          </a:xfrm>
          <a:custGeom>
            <a:avLst/>
            <a:gdLst>
              <a:gd name="connsiteX0" fmla="*/ 7007 w 4633710"/>
              <a:gd name="connsiteY0" fmla="*/ 7007 h 298949"/>
              <a:gd name="connsiteX1" fmla="*/ 4636607 w 4633710"/>
              <a:gd name="connsiteY1" fmla="*/ 7007 h 298949"/>
              <a:gd name="connsiteX2" fmla="*/ 4636607 w 4633710"/>
              <a:gd name="connsiteY2" fmla="*/ 305769 h 298949"/>
              <a:gd name="connsiteX3" fmla="*/ 7007 w 4633710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3710" h="298949">
                <a:moveTo>
                  <a:pt x="7007" y="7007"/>
                </a:moveTo>
                <a:lnTo>
                  <a:pt x="4636607" y="7007"/>
                </a:lnTo>
                <a:lnTo>
                  <a:pt x="4636607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127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242EE28-6877-4832-B34D-FC728D300EE7}"/>
              </a:ext>
            </a:extLst>
          </p:cNvPr>
          <p:cNvSpPr/>
          <p:nvPr/>
        </p:nvSpPr>
        <p:spPr>
          <a:xfrm>
            <a:off x="941671" y="2788091"/>
            <a:ext cx="760749" cy="281564"/>
          </a:xfrm>
          <a:custGeom>
            <a:avLst/>
            <a:gdLst>
              <a:gd name="connsiteX0" fmla="*/ 7007 w 1102374"/>
              <a:gd name="connsiteY0" fmla="*/ 7007 h 298949"/>
              <a:gd name="connsiteX1" fmla="*/ 1098171 w 1102374"/>
              <a:gd name="connsiteY1" fmla="*/ 7007 h 298949"/>
              <a:gd name="connsiteX2" fmla="*/ 1098171 w 1102374"/>
              <a:gd name="connsiteY2" fmla="*/ 305769 h 298949"/>
              <a:gd name="connsiteX3" fmla="*/ 7007 w 1102374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374" h="298949">
                <a:moveTo>
                  <a:pt x="7007" y="7007"/>
                </a:moveTo>
                <a:lnTo>
                  <a:pt x="1098171" y="7007"/>
                </a:lnTo>
                <a:lnTo>
                  <a:pt x="1098171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92CAC9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31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8F0EF37-7DC1-4890-8598-0E3A0218E0F9}"/>
              </a:ext>
            </a:extLst>
          </p:cNvPr>
          <p:cNvSpPr/>
          <p:nvPr/>
        </p:nvSpPr>
        <p:spPr>
          <a:xfrm>
            <a:off x="1694555" y="2788091"/>
            <a:ext cx="335245" cy="281564"/>
          </a:xfrm>
          <a:custGeom>
            <a:avLst/>
            <a:gdLst>
              <a:gd name="connsiteX0" fmla="*/ 7007 w 485792"/>
              <a:gd name="connsiteY0" fmla="*/ 7007 h 298949"/>
              <a:gd name="connsiteX1" fmla="*/ 484391 w 485792"/>
              <a:gd name="connsiteY1" fmla="*/ 7007 h 298949"/>
              <a:gd name="connsiteX2" fmla="*/ 484391 w 485792"/>
              <a:gd name="connsiteY2" fmla="*/ 305769 h 298949"/>
              <a:gd name="connsiteX3" fmla="*/ 7007 w 485792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92" h="298949">
                <a:moveTo>
                  <a:pt x="7007" y="7007"/>
                </a:moveTo>
                <a:lnTo>
                  <a:pt x="484391" y="7007"/>
                </a:lnTo>
                <a:lnTo>
                  <a:pt x="484391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1E7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13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044587F-D6A0-4442-8D2E-4E4CF1F53083}"/>
              </a:ext>
            </a:extLst>
          </p:cNvPr>
          <p:cNvSpPr/>
          <p:nvPr/>
        </p:nvSpPr>
        <p:spPr>
          <a:xfrm>
            <a:off x="2023998" y="2788091"/>
            <a:ext cx="502868" cy="281564"/>
          </a:xfrm>
          <a:custGeom>
            <a:avLst/>
            <a:gdLst>
              <a:gd name="connsiteX0" fmla="*/ 7007 w 728688"/>
              <a:gd name="connsiteY0" fmla="*/ 7007 h 298949"/>
              <a:gd name="connsiteX1" fmla="*/ 734387 w 728688"/>
              <a:gd name="connsiteY1" fmla="*/ 7007 h 298949"/>
              <a:gd name="connsiteX2" fmla="*/ 734387 w 728688"/>
              <a:gd name="connsiteY2" fmla="*/ 305769 h 298949"/>
              <a:gd name="connsiteX3" fmla="*/ 7006 w 728688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88" h="298949">
                <a:moveTo>
                  <a:pt x="7007" y="7007"/>
                </a:moveTo>
                <a:lnTo>
                  <a:pt x="734387" y="7007"/>
                </a:lnTo>
                <a:lnTo>
                  <a:pt x="734387" y="305769"/>
                </a:lnTo>
                <a:lnTo>
                  <a:pt x="7006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20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3D41D9F-F096-4530-AAA9-AF4ECF8F0F16}"/>
              </a:ext>
            </a:extLst>
          </p:cNvPr>
          <p:cNvSpPr/>
          <p:nvPr/>
        </p:nvSpPr>
        <p:spPr>
          <a:xfrm>
            <a:off x="2525962" y="2788091"/>
            <a:ext cx="3275087" cy="281564"/>
          </a:xfrm>
          <a:custGeom>
            <a:avLst/>
            <a:gdLst>
              <a:gd name="connsiteX0" fmla="*/ 7007 w 4745816"/>
              <a:gd name="connsiteY0" fmla="*/ 7007 h 298949"/>
              <a:gd name="connsiteX1" fmla="*/ 4750394 w 4745816"/>
              <a:gd name="connsiteY1" fmla="*/ 7007 h 298949"/>
              <a:gd name="connsiteX2" fmla="*/ 4750394 w 4745816"/>
              <a:gd name="connsiteY2" fmla="*/ 305769 h 298949"/>
              <a:gd name="connsiteX3" fmla="*/ 7007 w 4745816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5816" h="298949">
                <a:moveTo>
                  <a:pt x="7007" y="7007"/>
                </a:moveTo>
                <a:lnTo>
                  <a:pt x="4750394" y="7007"/>
                </a:lnTo>
                <a:lnTo>
                  <a:pt x="4750394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130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9C375A6-AA5E-4D96-BF03-34E922387395}"/>
              </a:ext>
            </a:extLst>
          </p:cNvPr>
          <p:cNvSpPr/>
          <p:nvPr/>
        </p:nvSpPr>
        <p:spPr>
          <a:xfrm>
            <a:off x="941671" y="4717053"/>
            <a:ext cx="902583" cy="281564"/>
          </a:xfrm>
          <a:custGeom>
            <a:avLst/>
            <a:gdLst>
              <a:gd name="connsiteX0" fmla="*/ 7007 w 1307902"/>
              <a:gd name="connsiteY0" fmla="*/ 7007 h 298949"/>
              <a:gd name="connsiteX1" fmla="*/ 1317898 w 1307902"/>
              <a:gd name="connsiteY1" fmla="*/ 7007 h 298949"/>
              <a:gd name="connsiteX2" fmla="*/ 1317898 w 1307902"/>
              <a:gd name="connsiteY2" fmla="*/ 305769 h 298949"/>
              <a:gd name="connsiteX3" fmla="*/ 7007 w 1307902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902" h="298949">
                <a:moveTo>
                  <a:pt x="7007" y="7007"/>
                </a:moveTo>
                <a:lnTo>
                  <a:pt x="1317898" y="7007"/>
                </a:lnTo>
                <a:lnTo>
                  <a:pt x="1317898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92CAC9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37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AAEE967-65FE-4FBD-99C4-7722E22CA300}"/>
              </a:ext>
            </a:extLst>
          </p:cNvPr>
          <p:cNvSpPr/>
          <p:nvPr/>
        </p:nvSpPr>
        <p:spPr>
          <a:xfrm>
            <a:off x="1846188" y="4717053"/>
            <a:ext cx="309458" cy="281564"/>
          </a:xfrm>
          <a:custGeom>
            <a:avLst/>
            <a:gdLst>
              <a:gd name="connsiteX0" fmla="*/ 7007 w 448423"/>
              <a:gd name="connsiteY0" fmla="*/ 7007 h 298949"/>
              <a:gd name="connsiteX1" fmla="*/ 446462 w 448423"/>
              <a:gd name="connsiteY1" fmla="*/ 7007 h 298949"/>
              <a:gd name="connsiteX2" fmla="*/ 446462 w 448423"/>
              <a:gd name="connsiteY2" fmla="*/ 305769 h 298949"/>
              <a:gd name="connsiteX3" fmla="*/ 7007 w 448423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23" h="298949">
                <a:moveTo>
                  <a:pt x="7007" y="7007"/>
                </a:moveTo>
                <a:lnTo>
                  <a:pt x="446462" y="7007"/>
                </a:lnTo>
                <a:lnTo>
                  <a:pt x="446462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1E7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lIns="0" tIns="0" rIns="0" bIns="0" rtlCol="0" anchor="ctr"/>
          <a:lstStyle/>
          <a:p>
            <a:pPr algn="ctr"/>
            <a:r>
              <a:rPr lang="en-GB" sz="1000" b="1" dirty="0"/>
              <a:t>12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CBA05D-4C71-4AE5-9862-DE930C361C0A}"/>
              </a:ext>
            </a:extLst>
          </p:cNvPr>
          <p:cNvSpPr/>
          <p:nvPr/>
        </p:nvSpPr>
        <p:spPr>
          <a:xfrm>
            <a:off x="2149585" y="4717053"/>
            <a:ext cx="606020" cy="281564"/>
          </a:xfrm>
          <a:custGeom>
            <a:avLst/>
            <a:gdLst>
              <a:gd name="connsiteX0" fmla="*/ 7007 w 878162"/>
              <a:gd name="connsiteY0" fmla="*/ 7007 h 298949"/>
              <a:gd name="connsiteX1" fmla="*/ 885917 w 878162"/>
              <a:gd name="connsiteY1" fmla="*/ 7007 h 298949"/>
              <a:gd name="connsiteX2" fmla="*/ 885917 w 878162"/>
              <a:gd name="connsiteY2" fmla="*/ 305769 h 298949"/>
              <a:gd name="connsiteX3" fmla="*/ 7007 w 878162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162" h="298949">
                <a:moveTo>
                  <a:pt x="7007" y="7007"/>
                </a:moveTo>
                <a:lnTo>
                  <a:pt x="885917" y="7007"/>
                </a:lnTo>
                <a:lnTo>
                  <a:pt x="885917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24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D512ED8-5FC5-4B37-90DE-40B3B3339BE7}"/>
              </a:ext>
            </a:extLst>
          </p:cNvPr>
          <p:cNvSpPr/>
          <p:nvPr/>
        </p:nvSpPr>
        <p:spPr>
          <a:xfrm>
            <a:off x="2756121" y="4717053"/>
            <a:ext cx="3042994" cy="281564"/>
          </a:xfrm>
          <a:custGeom>
            <a:avLst/>
            <a:gdLst>
              <a:gd name="connsiteX0" fmla="*/ 7007 w 4409498"/>
              <a:gd name="connsiteY0" fmla="*/ 7007 h 298949"/>
              <a:gd name="connsiteX1" fmla="*/ 4416879 w 4409498"/>
              <a:gd name="connsiteY1" fmla="*/ 7007 h 298949"/>
              <a:gd name="connsiteX2" fmla="*/ 4416879 w 4409498"/>
              <a:gd name="connsiteY2" fmla="*/ 305769 h 298949"/>
              <a:gd name="connsiteX3" fmla="*/ 7006 w 4409498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9498" h="298949">
                <a:moveTo>
                  <a:pt x="7007" y="7007"/>
                </a:moveTo>
                <a:lnTo>
                  <a:pt x="4416879" y="7007"/>
                </a:lnTo>
                <a:lnTo>
                  <a:pt x="4416879" y="305769"/>
                </a:lnTo>
                <a:lnTo>
                  <a:pt x="7006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121</a:t>
            </a: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B3FCA7AD-B26B-4A72-90E5-564A1A8F7407}"/>
              </a:ext>
            </a:extLst>
          </p:cNvPr>
          <p:cNvSpPr/>
          <p:nvPr/>
        </p:nvSpPr>
        <p:spPr>
          <a:xfrm>
            <a:off x="941671" y="4073763"/>
            <a:ext cx="954159" cy="281564"/>
          </a:xfrm>
          <a:custGeom>
            <a:avLst/>
            <a:gdLst>
              <a:gd name="connsiteX0" fmla="*/ 7007 w 1382639"/>
              <a:gd name="connsiteY0" fmla="*/ 7007 h 298949"/>
              <a:gd name="connsiteX1" fmla="*/ 1393570 w 1382639"/>
              <a:gd name="connsiteY1" fmla="*/ 7007 h 298949"/>
              <a:gd name="connsiteX2" fmla="*/ 1393570 w 1382639"/>
              <a:gd name="connsiteY2" fmla="*/ 305769 h 298949"/>
              <a:gd name="connsiteX3" fmla="*/ 7007 w 1382639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639" h="298949">
                <a:moveTo>
                  <a:pt x="7007" y="7007"/>
                </a:moveTo>
                <a:lnTo>
                  <a:pt x="1393570" y="7007"/>
                </a:lnTo>
                <a:lnTo>
                  <a:pt x="1393570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92CAC9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38</a:t>
            </a: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BC8C25D3-8503-4C06-A70A-B6A96B3FB080}"/>
              </a:ext>
            </a:extLst>
          </p:cNvPr>
          <p:cNvSpPr/>
          <p:nvPr/>
        </p:nvSpPr>
        <p:spPr>
          <a:xfrm>
            <a:off x="1898539" y="4073763"/>
            <a:ext cx="554444" cy="281564"/>
          </a:xfrm>
          <a:custGeom>
            <a:avLst/>
            <a:gdLst>
              <a:gd name="connsiteX0" fmla="*/ 7007 w 803425"/>
              <a:gd name="connsiteY0" fmla="*/ 7007 h 298949"/>
              <a:gd name="connsiteX1" fmla="*/ 810246 w 803425"/>
              <a:gd name="connsiteY1" fmla="*/ 7007 h 298949"/>
              <a:gd name="connsiteX2" fmla="*/ 810246 w 803425"/>
              <a:gd name="connsiteY2" fmla="*/ 305769 h 298949"/>
              <a:gd name="connsiteX3" fmla="*/ 7007 w 803425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425" h="298949">
                <a:moveTo>
                  <a:pt x="7007" y="7007"/>
                </a:moveTo>
                <a:lnTo>
                  <a:pt x="810246" y="7007"/>
                </a:lnTo>
                <a:lnTo>
                  <a:pt x="810246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23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28F89559-68E7-4A16-9E94-B968414EF486}"/>
              </a:ext>
            </a:extLst>
          </p:cNvPr>
          <p:cNvSpPr/>
          <p:nvPr/>
        </p:nvSpPr>
        <p:spPr>
          <a:xfrm>
            <a:off x="2452853" y="4073763"/>
            <a:ext cx="3352452" cy="281564"/>
          </a:xfrm>
          <a:custGeom>
            <a:avLst/>
            <a:gdLst>
              <a:gd name="connsiteX0" fmla="*/ 7007 w 4857922"/>
              <a:gd name="connsiteY0" fmla="*/ 7007 h 298949"/>
              <a:gd name="connsiteX1" fmla="*/ 4856334 w 4857922"/>
              <a:gd name="connsiteY1" fmla="*/ 7007 h 298949"/>
              <a:gd name="connsiteX2" fmla="*/ 4856334 w 4857922"/>
              <a:gd name="connsiteY2" fmla="*/ 305769 h 298949"/>
              <a:gd name="connsiteX3" fmla="*/ 7007 w 4857922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922" h="298949">
                <a:moveTo>
                  <a:pt x="7007" y="7007"/>
                </a:moveTo>
                <a:lnTo>
                  <a:pt x="4856334" y="7007"/>
                </a:lnTo>
                <a:lnTo>
                  <a:pt x="4856334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000" b="1" dirty="0"/>
              <a:t>133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5AF311-2EF2-405C-8081-67B113A18601}"/>
              </a:ext>
            </a:extLst>
          </p:cNvPr>
          <p:cNvGrpSpPr/>
          <p:nvPr/>
        </p:nvGrpSpPr>
        <p:grpSpPr>
          <a:xfrm>
            <a:off x="609600" y="4073763"/>
            <a:ext cx="281564" cy="281564"/>
            <a:chOff x="609600" y="2950721"/>
            <a:chExt cx="281564" cy="281564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EDADA09-2D0F-4A1B-9616-05AF5C9ABB1C}"/>
                </a:ext>
              </a:extLst>
            </p:cNvPr>
            <p:cNvSpPr/>
            <p:nvPr/>
          </p:nvSpPr>
          <p:spPr>
            <a:xfrm>
              <a:off x="609600" y="2950721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9F7B56A-6DBA-4733-A891-5F164A2D7829}"/>
                </a:ext>
              </a:extLst>
            </p:cNvPr>
            <p:cNvSpPr/>
            <p:nvPr/>
          </p:nvSpPr>
          <p:spPr>
            <a:xfrm>
              <a:off x="779419" y="3007385"/>
              <a:ext cx="52793" cy="52793"/>
            </a:xfrm>
            <a:custGeom>
              <a:avLst/>
              <a:gdLst>
                <a:gd name="connsiteX0" fmla="*/ 51475 w 56052"/>
                <a:gd name="connsiteY0" fmla="*/ 29241 h 56052"/>
                <a:gd name="connsiteX1" fmla="*/ 29241 w 56052"/>
                <a:gd name="connsiteY1" fmla="*/ 51475 h 56052"/>
                <a:gd name="connsiteX2" fmla="*/ 7007 w 56052"/>
                <a:gd name="connsiteY2" fmla="*/ 29241 h 56052"/>
                <a:gd name="connsiteX3" fmla="*/ 29241 w 56052"/>
                <a:gd name="connsiteY3" fmla="*/ 7007 h 56052"/>
                <a:gd name="connsiteX4" fmla="*/ 51475 w 56052"/>
                <a:gd name="connsiteY4" fmla="*/ 29241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1475" y="29241"/>
                  </a:moveTo>
                  <a:cubicBezTo>
                    <a:pt x="51475" y="41521"/>
                    <a:pt x="41521" y="51475"/>
                    <a:pt x="29241" y="51475"/>
                  </a:cubicBezTo>
                  <a:cubicBezTo>
                    <a:pt x="16961" y="51475"/>
                    <a:pt x="7007" y="41521"/>
                    <a:pt x="7007" y="29241"/>
                  </a:cubicBezTo>
                  <a:cubicBezTo>
                    <a:pt x="7007" y="16961"/>
                    <a:pt x="16961" y="7007"/>
                    <a:pt x="29241" y="7007"/>
                  </a:cubicBezTo>
                  <a:cubicBezTo>
                    <a:pt x="41521" y="7007"/>
                    <a:pt x="51475" y="16961"/>
                    <a:pt x="51475" y="29241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E50BFFA-81B5-4FBD-92C6-527BF6519E10}"/>
                </a:ext>
              </a:extLst>
            </p:cNvPr>
            <p:cNvSpPr/>
            <p:nvPr/>
          </p:nvSpPr>
          <p:spPr>
            <a:xfrm>
              <a:off x="767980" y="3110684"/>
              <a:ext cx="35196" cy="70391"/>
            </a:xfrm>
            <a:custGeom>
              <a:avLst/>
              <a:gdLst>
                <a:gd name="connsiteX0" fmla="*/ 7007 w 37368"/>
                <a:gd name="connsiteY0" fmla="*/ 7007 h 74737"/>
                <a:gd name="connsiteX1" fmla="*/ 12425 w 37368"/>
                <a:gd name="connsiteY1" fmla="*/ 60444 h 74737"/>
                <a:gd name="connsiteX2" fmla="*/ 27559 w 37368"/>
                <a:gd name="connsiteY2" fmla="*/ 75204 h 74737"/>
                <a:gd name="connsiteX3" fmla="*/ 41386 w 37368"/>
                <a:gd name="connsiteY3" fmla="*/ 60257 h 74737"/>
                <a:gd name="connsiteX4" fmla="*/ 41386 w 37368"/>
                <a:gd name="connsiteY4" fmla="*/ 36715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7007"/>
                  </a:moveTo>
                  <a:lnTo>
                    <a:pt x="12425" y="60444"/>
                  </a:lnTo>
                  <a:cubicBezTo>
                    <a:pt x="13172" y="68665"/>
                    <a:pt x="20086" y="75204"/>
                    <a:pt x="27559" y="75204"/>
                  </a:cubicBezTo>
                  <a:cubicBezTo>
                    <a:pt x="35220" y="75204"/>
                    <a:pt x="41386" y="68478"/>
                    <a:pt x="41386" y="60257"/>
                  </a:cubicBezTo>
                  <a:lnTo>
                    <a:pt x="41386" y="36715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4FE2E19-FC80-4967-A418-D5C2B699A2CA}"/>
                </a:ext>
              </a:extLst>
            </p:cNvPr>
            <p:cNvSpPr/>
            <p:nvPr/>
          </p:nvSpPr>
          <p:spPr>
            <a:xfrm>
              <a:off x="749967" y="3049092"/>
              <a:ext cx="105587" cy="70391"/>
            </a:xfrm>
            <a:custGeom>
              <a:avLst/>
              <a:gdLst>
                <a:gd name="connsiteX0" fmla="*/ 36408 w 112105"/>
                <a:gd name="connsiteY0" fmla="*/ 52596 h 74737"/>
                <a:gd name="connsiteX1" fmla="*/ 26879 w 112105"/>
                <a:gd name="connsiteY1" fmla="*/ 70907 h 74737"/>
                <a:gd name="connsiteX2" fmla="*/ 13240 w 112105"/>
                <a:gd name="connsiteY2" fmla="*/ 76512 h 74737"/>
                <a:gd name="connsiteX3" fmla="*/ 7634 w 112105"/>
                <a:gd name="connsiteY3" fmla="*/ 62125 h 74737"/>
                <a:gd name="connsiteX4" fmla="*/ 21648 w 112105"/>
                <a:gd name="connsiteY4" fmla="*/ 26065 h 74737"/>
                <a:gd name="connsiteX5" fmla="*/ 24450 w 112105"/>
                <a:gd name="connsiteY5" fmla="*/ 19338 h 74737"/>
                <a:gd name="connsiteX6" fmla="*/ 47432 w 112105"/>
                <a:gd name="connsiteY6" fmla="*/ 7007 h 74737"/>
                <a:gd name="connsiteX7" fmla="*/ 73403 w 112105"/>
                <a:gd name="connsiteY7" fmla="*/ 7007 h 74737"/>
                <a:gd name="connsiteX8" fmla="*/ 95824 w 112105"/>
                <a:gd name="connsiteY8" fmla="*/ 18591 h 74737"/>
                <a:gd name="connsiteX9" fmla="*/ 99188 w 112105"/>
                <a:gd name="connsiteY9" fmla="*/ 26065 h 74737"/>
                <a:gd name="connsiteX10" fmla="*/ 113201 w 112105"/>
                <a:gd name="connsiteY10" fmla="*/ 62125 h 74737"/>
                <a:gd name="connsiteX11" fmla="*/ 107595 w 112105"/>
                <a:gd name="connsiteY11" fmla="*/ 76512 h 74737"/>
                <a:gd name="connsiteX12" fmla="*/ 93956 w 112105"/>
                <a:gd name="connsiteY12" fmla="*/ 70907 h 74737"/>
                <a:gd name="connsiteX13" fmla="*/ 84053 w 112105"/>
                <a:gd name="connsiteY13" fmla="*/ 52596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05" h="74737">
                  <a:moveTo>
                    <a:pt x="36408" y="52596"/>
                  </a:moveTo>
                  <a:lnTo>
                    <a:pt x="26879" y="70907"/>
                  </a:lnTo>
                  <a:cubicBezTo>
                    <a:pt x="24450" y="76325"/>
                    <a:pt x="18284" y="78941"/>
                    <a:pt x="13240" y="76512"/>
                  </a:cubicBezTo>
                  <a:cubicBezTo>
                    <a:pt x="8195" y="74270"/>
                    <a:pt x="5766" y="67731"/>
                    <a:pt x="7634" y="62125"/>
                  </a:cubicBezTo>
                  <a:lnTo>
                    <a:pt x="21648" y="26065"/>
                  </a:lnTo>
                  <a:lnTo>
                    <a:pt x="24450" y="19338"/>
                  </a:lnTo>
                  <a:cubicBezTo>
                    <a:pt x="29121" y="11865"/>
                    <a:pt x="37529" y="7007"/>
                    <a:pt x="47432" y="7007"/>
                  </a:cubicBezTo>
                  <a:lnTo>
                    <a:pt x="73403" y="7007"/>
                  </a:lnTo>
                  <a:cubicBezTo>
                    <a:pt x="82932" y="7007"/>
                    <a:pt x="91153" y="11491"/>
                    <a:pt x="95824" y="18591"/>
                  </a:cubicBezTo>
                  <a:cubicBezTo>
                    <a:pt x="95824" y="18591"/>
                    <a:pt x="98440" y="23636"/>
                    <a:pt x="99188" y="26065"/>
                  </a:cubicBezTo>
                  <a:lnTo>
                    <a:pt x="113201" y="62125"/>
                  </a:lnTo>
                  <a:cubicBezTo>
                    <a:pt x="115069" y="67731"/>
                    <a:pt x="112640" y="74270"/>
                    <a:pt x="107595" y="76512"/>
                  </a:cubicBezTo>
                  <a:cubicBezTo>
                    <a:pt x="102551" y="78754"/>
                    <a:pt x="96385" y="76325"/>
                    <a:pt x="93956" y="70907"/>
                  </a:cubicBezTo>
                  <a:lnTo>
                    <a:pt x="84053" y="52596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D79736D-F563-4A2B-92C7-6BD7195C1920}"/>
                </a:ext>
              </a:extLst>
            </p:cNvPr>
            <p:cNvSpPr/>
            <p:nvPr/>
          </p:nvSpPr>
          <p:spPr>
            <a:xfrm>
              <a:off x="800360" y="3109628"/>
              <a:ext cx="35196" cy="70391"/>
            </a:xfrm>
            <a:custGeom>
              <a:avLst/>
              <a:gdLst>
                <a:gd name="connsiteX0" fmla="*/ 7007 w 37368"/>
                <a:gd name="connsiteY0" fmla="*/ 38023 h 74737"/>
                <a:gd name="connsiteX1" fmla="*/ 7007 w 37368"/>
                <a:gd name="connsiteY1" fmla="*/ 61565 h 74737"/>
                <a:gd name="connsiteX2" fmla="*/ 20833 w 37368"/>
                <a:gd name="connsiteY2" fmla="*/ 76512 h 74737"/>
                <a:gd name="connsiteX3" fmla="*/ 35967 w 37368"/>
                <a:gd name="connsiteY3" fmla="*/ 61752 h 74737"/>
                <a:gd name="connsiteX4" fmla="*/ 40825 w 37368"/>
                <a:gd name="connsiteY4" fmla="*/ 700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38023"/>
                  </a:moveTo>
                  <a:lnTo>
                    <a:pt x="7007" y="61565"/>
                  </a:lnTo>
                  <a:cubicBezTo>
                    <a:pt x="7007" y="69786"/>
                    <a:pt x="13172" y="76512"/>
                    <a:pt x="20833" y="76512"/>
                  </a:cubicBezTo>
                  <a:cubicBezTo>
                    <a:pt x="28494" y="76512"/>
                    <a:pt x="35220" y="69786"/>
                    <a:pt x="35967" y="61752"/>
                  </a:cubicBezTo>
                  <a:lnTo>
                    <a:pt x="40825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CB8D6DB-A94C-4DAB-8460-0C9783EDDF82}"/>
                </a:ext>
              </a:extLst>
            </p:cNvPr>
            <p:cNvSpPr/>
            <p:nvPr/>
          </p:nvSpPr>
          <p:spPr>
            <a:xfrm>
              <a:off x="667321" y="3009673"/>
              <a:ext cx="52793" cy="52793"/>
            </a:xfrm>
            <a:custGeom>
              <a:avLst/>
              <a:gdLst>
                <a:gd name="connsiteX0" fmla="*/ 53717 w 56052"/>
                <a:gd name="connsiteY0" fmla="*/ 30362 h 56052"/>
                <a:gd name="connsiteX1" fmla="*/ 30362 w 56052"/>
                <a:gd name="connsiteY1" fmla="*/ 53717 h 56052"/>
                <a:gd name="connsiteX2" fmla="*/ 7007 w 56052"/>
                <a:gd name="connsiteY2" fmla="*/ 30362 h 56052"/>
                <a:gd name="connsiteX3" fmla="*/ 30362 w 56052"/>
                <a:gd name="connsiteY3" fmla="*/ 7007 h 56052"/>
                <a:gd name="connsiteX4" fmla="*/ 53717 w 56052"/>
                <a:gd name="connsiteY4" fmla="*/ 30362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3717" y="30362"/>
                  </a:moveTo>
                  <a:cubicBezTo>
                    <a:pt x="53717" y="43261"/>
                    <a:pt x="43261" y="53717"/>
                    <a:pt x="30362" y="53717"/>
                  </a:cubicBezTo>
                  <a:cubicBezTo>
                    <a:pt x="17463" y="53717"/>
                    <a:pt x="7007" y="43261"/>
                    <a:pt x="7007" y="30362"/>
                  </a:cubicBezTo>
                  <a:cubicBezTo>
                    <a:pt x="7007" y="17463"/>
                    <a:pt x="17463" y="7007"/>
                    <a:pt x="30362" y="7007"/>
                  </a:cubicBezTo>
                  <a:cubicBezTo>
                    <a:pt x="43261" y="7007"/>
                    <a:pt x="53717" y="17463"/>
                    <a:pt x="53717" y="30362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FD97B1E-ADD4-4FEC-BDFD-1EB70E0B5A92}"/>
                </a:ext>
              </a:extLst>
            </p:cNvPr>
            <p:cNvSpPr/>
            <p:nvPr/>
          </p:nvSpPr>
          <p:spPr>
            <a:xfrm>
              <a:off x="662746" y="3106813"/>
              <a:ext cx="35196" cy="70391"/>
            </a:xfrm>
            <a:custGeom>
              <a:avLst/>
              <a:gdLst>
                <a:gd name="connsiteX0" fmla="*/ 7007 w 37368"/>
                <a:gd name="connsiteY0" fmla="*/ 7007 h 74737"/>
                <a:gd name="connsiteX1" fmla="*/ 12425 w 37368"/>
                <a:gd name="connsiteY1" fmla="*/ 65489 h 74737"/>
                <a:gd name="connsiteX2" fmla="*/ 24383 w 37368"/>
                <a:gd name="connsiteY2" fmla="*/ 77073 h 74737"/>
                <a:gd name="connsiteX3" fmla="*/ 35220 w 37368"/>
                <a:gd name="connsiteY3" fmla="*/ 65302 h 74737"/>
                <a:gd name="connsiteX4" fmla="*/ 35220 w 37368"/>
                <a:gd name="connsiteY4" fmla="*/ 2531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7007"/>
                  </a:moveTo>
                  <a:lnTo>
                    <a:pt x="12425" y="65489"/>
                  </a:lnTo>
                  <a:cubicBezTo>
                    <a:pt x="12986" y="71841"/>
                    <a:pt x="18404" y="77073"/>
                    <a:pt x="24383" y="77073"/>
                  </a:cubicBezTo>
                  <a:cubicBezTo>
                    <a:pt x="30362" y="77073"/>
                    <a:pt x="35220" y="71841"/>
                    <a:pt x="35220" y="65302"/>
                  </a:cubicBezTo>
                  <a:lnTo>
                    <a:pt x="35220" y="2531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0E18562-B23B-46F6-BCFE-5E5795E50F9B}"/>
                </a:ext>
              </a:extLst>
            </p:cNvPr>
            <p:cNvSpPr/>
            <p:nvPr/>
          </p:nvSpPr>
          <p:spPr>
            <a:xfrm>
              <a:off x="649614" y="3053667"/>
              <a:ext cx="87989" cy="52793"/>
            </a:xfrm>
            <a:custGeom>
              <a:avLst/>
              <a:gdLst>
                <a:gd name="connsiteX0" fmla="*/ 31598 w 93421"/>
                <a:gd name="connsiteY0" fmla="*/ 41386 h 56052"/>
                <a:gd name="connsiteX1" fmla="*/ 22630 w 93421"/>
                <a:gd name="connsiteY1" fmla="*/ 61004 h 56052"/>
                <a:gd name="connsiteX2" fmla="*/ 11980 w 93421"/>
                <a:gd name="connsiteY2" fmla="*/ 65488 h 56052"/>
                <a:gd name="connsiteX3" fmla="*/ 7496 w 93421"/>
                <a:gd name="connsiteY3" fmla="*/ 54091 h 56052"/>
                <a:gd name="connsiteX4" fmla="*/ 18519 w 93421"/>
                <a:gd name="connsiteY4" fmla="*/ 22141 h 56052"/>
                <a:gd name="connsiteX5" fmla="*/ 20762 w 93421"/>
                <a:gd name="connsiteY5" fmla="*/ 16722 h 56052"/>
                <a:gd name="connsiteX6" fmla="*/ 38885 w 93421"/>
                <a:gd name="connsiteY6" fmla="*/ 7007 h 56052"/>
                <a:gd name="connsiteX7" fmla="*/ 59251 w 93421"/>
                <a:gd name="connsiteY7" fmla="*/ 7007 h 56052"/>
                <a:gd name="connsiteX8" fmla="*/ 77001 w 93421"/>
                <a:gd name="connsiteY8" fmla="*/ 16162 h 56052"/>
                <a:gd name="connsiteX9" fmla="*/ 79617 w 93421"/>
                <a:gd name="connsiteY9" fmla="*/ 22141 h 56052"/>
                <a:gd name="connsiteX10" fmla="*/ 90641 w 93421"/>
                <a:gd name="connsiteY10" fmla="*/ 54091 h 56052"/>
                <a:gd name="connsiteX11" fmla="*/ 86157 w 93421"/>
                <a:gd name="connsiteY11" fmla="*/ 65488 h 56052"/>
                <a:gd name="connsiteX12" fmla="*/ 75507 w 93421"/>
                <a:gd name="connsiteY12" fmla="*/ 61004 h 56052"/>
                <a:gd name="connsiteX13" fmla="*/ 66538 w 93421"/>
                <a:gd name="connsiteY13" fmla="*/ 41386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21" h="56052">
                  <a:moveTo>
                    <a:pt x="31598" y="41386"/>
                  </a:moveTo>
                  <a:lnTo>
                    <a:pt x="22630" y="61004"/>
                  </a:lnTo>
                  <a:cubicBezTo>
                    <a:pt x="20762" y="65302"/>
                    <a:pt x="15904" y="67357"/>
                    <a:pt x="11980" y="65488"/>
                  </a:cubicBezTo>
                  <a:cubicBezTo>
                    <a:pt x="8056" y="63620"/>
                    <a:pt x="6001" y="58575"/>
                    <a:pt x="7496" y="54091"/>
                  </a:cubicBezTo>
                  <a:lnTo>
                    <a:pt x="18519" y="22141"/>
                  </a:lnTo>
                  <a:lnTo>
                    <a:pt x="20762" y="16722"/>
                  </a:lnTo>
                  <a:cubicBezTo>
                    <a:pt x="24498" y="10743"/>
                    <a:pt x="31038" y="7007"/>
                    <a:pt x="38885" y="7007"/>
                  </a:cubicBezTo>
                  <a:lnTo>
                    <a:pt x="59251" y="7007"/>
                  </a:lnTo>
                  <a:cubicBezTo>
                    <a:pt x="66725" y="7007"/>
                    <a:pt x="73078" y="10557"/>
                    <a:pt x="77001" y="16162"/>
                  </a:cubicBezTo>
                  <a:cubicBezTo>
                    <a:pt x="77001" y="16162"/>
                    <a:pt x="79057" y="20086"/>
                    <a:pt x="79617" y="22141"/>
                  </a:cubicBezTo>
                  <a:lnTo>
                    <a:pt x="90641" y="54091"/>
                  </a:lnTo>
                  <a:cubicBezTo>
                    <a:pt x="92136" y="58575"/>
                    <a:pt x="90267" y="63620"/>
                    <a:pt x="86157" y="65488"/>
                  </a:cubicBezTo>
                  <a:cubicBezTo>
                    <a:pt x="82233" y="67357"/>
                    <a:pt x="77375" y="65302"/>
                    <a:pt x="75507" y="61004"/>
                  </a:cubicBezTo>
                  <a:lnTo>
                    <a:pt x="66538" y="41386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907D87E-9B9F-402C-A967-A5A47A6D33B2}"/>
                </a:ext>
              </a:extLst>
            </p:cNvPr>
            <p:cNvSpPr/>
            <p:nvPr/>
          </p:nvSpPr>
          <p:spPr>
            <a:xfrm>
              <a:off x="689318" y="3106285"/>
              <a:ext cx="35196" cy="70391"/>
            </a:xfrm>
            <a:custGeom>
              <a:avLst/>
              <a:gdLst>
                <a:gd name="connsiteX0" fmla="*/ 7007 w 37368"/>
                <a:gd name="connsiteY0" fmla="*/ 25878 h 74737"/>
                <a:gd name="connsiteX1" fmla="*/ 7007 w 37368"/>
                <a:gd name="connsiteY1" fmla="*/ 66049 h 74737"/>
                <a:gd name="connsiteX2" fmla="*/ 17844 w 37368"/>
                <a:gd name="connsiteY2" fmla="*/ 77820 h 74737"/>
                <a:gd name="connsiteX3" fmla="*/ 29801 w 37368"/>
                <a:gd name="connsiteY3" fmla="*/ 66049 h 74737"/>
                <a:gd name="connsiteX4" fmla="*/ 35407 w 37368"/>
                <a:gd name="connsiteY4" fmla="*/ 700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74737">
                  <a:moveTo>
                    <a:pt x="7007" y="25878"/>
                  </a:moveTo>
                  <a:lnTo>
                    <a:pt x="7007" y="66049"/>
                  </a:lnTo>
                  <a:cubicBezTo>
                    <a:pt x="7007" y="72402"/>
                    <a:pt x="11865" y="77820"/>
                    <a:pt x="17844" y="77820"/>
                  </a:cubicBezTo>
                  <a:cubicBezTo>
                    <a:pt x="23822" y="77820"/>
                    <a:pt x="29241" y="72402"/>
                    <a:pt x="29801" y="66049"/>
                  </a:cubicBezTo>
                  <a:lnTo>
                    <a:pt x="35407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690B03F-2515-48B0-A074-9118BCDE3512}"/>
                </a:ext>
              </a:extLst>
            </p:cNvPr>
            <p:cNvSpPr/>
            <p:nvPr/>
          </p:nvSpPr>
          <p:spPr>
            <a:xfrm>
              <a:off x="609600" y="2982924"/>
              <a:ext cx="281564" cy="17597"/>
            </a:xfrm>
            <a:custGeom>
              <a:avLst/>
              <a:gdLst>
                <a:gd name="connsiteX0" fmla="*/ 7007 w 298949"/>
                <a:gd name="connsiteY0" fmla="*/ 7007 h 0"/>
                <a:gd name="connsiteX1" fmla="*/ 305769 w 298949"/>
                <a:gd name="connsiteY1" fmla="*/ 70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49">
                  <a:moveTo>
                    <a:pt x="7007" y="7007"/>
                  </a:moveTo>
                  <a:lnTo>
                    <a:pt x="305769" y="7007"/>
                  </a:lnTo>
                </a:path>
              </a:pathLst>
            </a:custGeom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BE3A581-9DDC-45D6-939D-4E747D474C91}"/>
                </a:ext>
              </a:extLst>
            </p:cNvPr>
            <p:cNvSpPr/>
            <p:nvPr/>
          </p:nvSpPr>
          <p:spPr>
            <a:xfrm>
              <a:off x="609600" y="3199553"/>
              <a:ext cx="281564" cy="17597"/>
            </a:xfrm>
            <a:custGeom>
              <a:avLst/>
              <a:gdLst>
                <a:gd name="connsiteX0" fmla="*/ 7007 w 298949"/>
                <a:gd name="connsiteY0" fmla="*/ 7007 h 0"/>
                <a:gd name="connsiteX1" fmla="*/ 305769 w 298949"/>
                <a:gd name="connsiteY1" fmla="*/ 70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49">
                  <a:moveTo>
                    <a:pt x="7007" y="7007"/>
                  </a:moveTo>
                  <a:lnTo>
                    <a:pt x="305769" y="7007"/>
                  </a:lnTo>
                </a:path>
              </a:pathLst>
            </a:custGeom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905F9ADE-B531-4397-8288-EE1C899B1B85}"/>
              </a:ext>
            </a:extLst>
          </p:cNvPr>
          <p:cNvSpPr/>
          <p:nvPr/>
        </p:nvSpPr>
        <p:spPr>
          <a:xfrm>
            <a:off x="6407956" y="4820589"/>
            <a:ext cx="185738" cy="18573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2107703-53B5-4DFC-9916-95D4087BDCFC}"/>
              </a:ext>
            </a:extLst>
          </p:cNvPr>
          <p:cNvSpPr txBox="1"/>
          <p:nvPr/>
        </p:nvSpPr>
        <p:spPr>
          <a:xfrm>
            <a:off x="6680119" y="4829342"/>
            <a:ext cx="1992317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No progress or worsening</a:t>
            </a:r>
            <a:endParaRPr lang="en-GB" sz="1200" b="1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5A19F40-DA5D-4720-80E8-9A88EDEA7274}"/>
              </a:ext>
            </a:extLst>
          </p:cNvPr>
          <p:cNvSpPr/>
          <p:nvPr/>
        </p:nvSpPr>
        <p:spPr>
          <a:xfrm>
            <a:off x="9128535" y="4820300"/>
            <a:ext cx="185738" cy="18573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082291C-30C5-4234-B04D-F32723F9F56F}"/>
              </a:ext>
            </a:extLst>
          </p:cNvPr>
          <p:cNvSpPr txBox="1"/>
          <p:nvPr/>
        </p:nvSpPr>
        <p:spPr>
          <a:xfrm>
            <a:off x="9404065" y="4824426"/>
            <a:ext cx="707742" cy="189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No data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BD2DFE3-20CE-4360-940D-C7DDFC00F088}"/>
              </a:ext>
            </a:extLst>
          </p:cNvPr>
          <p:cNvSpPr/>
          <p:nvPr/>
        </p:nvSpPr>
        <p:spPr>
          <a:xfrm>
            <a:off x="9128535" y="4555910"/>
            <a:ext cx="185738" cy="185738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3ED4C6C-7A29-4900-BD67-24C1058B699F}"/>
              </a:ext>
            </a:extLst>
          </p:cNvPr>
          <p:cNvSpPr txBox="1"/>
          <p:nvPr/>
        </p:nvSpPr>
        <p:spPr>
          <a:xfrm>
            <a:off x="9404065" y="4553911"/>
            <a:ext cx="118176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Some progress</a:t>
            </a:r>
            <a:endParaRPr lang="en-GB" sz="1200" b="1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63005555-7C7B-47AC-A957-31427EFD9E61}"/>
              </a:ext>
            </a:extLst>
          </p:cNvPr>
          <p:cNvSpPr/>
          <p:nvPr/>
        </p:nvSpPr>
        <p:spPr>
          <a:xfrm>
            <a:off x="6407956" y="4545237"/>
            <a:ext cx="185738" cy="185738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0E5E935-BD68-4CD4-A0ED-41B6ADECD818}"/>
              </a:ext>
            </a:extLst>
          </p:cNvPr>
          <p:cNvSpPr txBox="1"/>
          <p:nvPr/>
        </p:nvSpPr>
        <p:spPr>
          <a:xfrm>
            <a:off x="6680119" y="4551377"/>
            <a:ext cx="827616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On course</a:t>
            </a:r>
            <a:endParaRPr lang="en-GB" sz="1200" b="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C336F3B-86A8-4D13-BA23-CC59EFF73793}"/>
              </a:ext>
            </a:extLst>
          </p:cNvPr>
          <p:cNvSpPr txBox="1"/>
          <p:nvPr/>
        </p:nvSpPr>
        <p:spPr>
          <a:xfrm>
            <a:off x="531310" y="1328498"/>
            <a:ext cx="4490062" cy="318924"/>
          </a:xfrm>
          <a:prstGeom prst="rect">
            <a:avLst/>
          </a:prstGeom>
          <a:noFill/>
        </p:spPr>
        <p:txBody>
          <a:bodyPr wrap="none" lIns="72000" tIns="36000" rIns="36000" bIns="36000" rtlCol="0" anchor="t">
            <a:no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Maternal, infant and young child nutrition targets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BAC348F-3B27-47F0-ABD0-189D55BDE8D7}"/>
              </a:ext>
            </a:extLst>
          </p:cNvPr>
          <p:cNvSpPr txBox="1"/>
          <p:nvPr/>
        </p:nvSpPr>
        <p:spPr>
          <a:xfrm>
            <a:off x="609600" y="1905922"/>
            <a:ext cx="557845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dirty="0"/>
              <a:t>Anaemia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CADFD73-9883-468D-A12B-3020F991ACB6}"/>
              </a:ext>
            </a:extLst>
          </p:cNvPr>
          <p:cNvSpPr txBox="1"/>
          <p:nvPr/>
        </p:nvSpPr>
        <p:spPr>
          <a:xfrm>
            <a:off x="609600" y="2559160"/>
            <a:ext cx="1490793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dirty="0"/>
              <a:t>Exclusive breastfeeding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4A04A3-D108-4533-BE1A-73EC4C6B89FE}"/>
              </a:ext>
            </a:extLst>
          </p:cNvPr>
          <p:cNvSpPr txBox="1"/>
          <p:nvPr/>
        </p:nvSpPr>
        <p:spPr>
          <a:xfrm>
            <a:off x="609600" y="3194618"/>
            <a:ext cx="1170192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dirty="0"/>
              <a:t>Childhood stunting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2573606-9910-47AC-B7C6-5155452AAA88}"/>
              </a:ext>
            </a:extLst>
          </p:cNvPr>
          <p:cNvSpPr txBox="1"/>
          <p:nvPr/>
        </p:nvSpPr>
        <p:spPr>
          <a:xfrm>
            <a:off x="609600" y="3842776"/>
            <a:ext cx="1359346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dirty="0"/>
              <a:t>Childhood overweight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218F691-7856-4453-BFD9-F16ED8B8F599}"/>
              </a:ext>
            </a:extLst>
          </p:cNvPr>
          <p:cNvSpPr txBox="1"/>
          <p:nvPr/>
        </p:nvSpPr>
        <p:spPr>
          <a:xfrm>
            <a:off x="609600" y="4490933"/>
            <a:ext cx="1155766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dirty="0"/>
              <a:t>Childhood wasting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F2FB517-572F-4B92-B6B2-1D6417329424}"/>
              </a:ext>
            </a:extLst>
          </p:cNvPr>
          <p:cNvGrpSpPr/>
          <p:nvPr/>
        </p:nvGrpSpPr>
        <p:grpSpPr>
          <a:xfrm>
            <a:off x="6380456" y="4067915"/>
            <a:ext cx="281564" cy="281564"/>
            <a:chOff x="6380456" y="2944873"/>
            <a:chExt cx="281564" cy="281564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064016A-EFB4-4D2A-B2FE-D742813871DB}"/>
                </a:ext>
              </a:extLst>
            </p:cNvPr>
            <p:cNvSpPr/>
            <p:nvPr/>
          </p:nvSpPr>
          <p:spPr>
            <a:xfrm>
              <a:off x="6380456" y="2944873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5BCA7C-F766-4319-9204-368F59D0C210}"/>
                </a:ext>
              </a:extLst>
            </p:cNvPr>
            <p:cNvSpPr/>
            <p:nvPr/>
          </p:nvSpPr>
          <p:spPr>
            <a:xfrm>
              <a:off x="6499417" y="2989395"/>
              <a:ext cx="52793" cy="52793"/>
            </a:xfrm>
            <a:custGeom>
              <a:avLst/>
              <a:gdLst>
                <a:gd name="connsiteX0" fmla="*/ 7007 w 56052"/>
                <a:gd name="connsiteY0" fmla="*/ 60444 h 56052"/>
                <a:gd name="connsiteX1" fmla="*/ 52970 w 56052"/>
                <a:gd name="connsiteY1" fmla="*/ 60444 h 56052"/>
                <a:gd name="connsiteX2" fmla="*/ 52970 w 56052"/>
                <a:gd name="connsiteY2" fmla="*/ 7007 h 56052"/>
                <a:gd name="connsiteX3" fmla="*/ 7007 w 56052"/>
                <a:gd name="connsiteY3" fmla="*/ 7007 h 56052"/>
                <a:gd name="connsiteX4" fmla="*/ 7007 w 56052"/>
                <a:gd name="connsiteY4" fmla="*/ 60444 h 56052"/>
                <a:gd name="connsiteX5" fmla="*/ 21580 w 56052"/>
                <a:gd name="connsiteY5" fmla="*/ 33725 h 56052"/>
                <a:gd name="connsiteX6" fmla="*/ 39144 w 56052"/>
                <a:gd name="connsiteY6" fmla="*/ 33725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52" h="56052">
                  <a:moveTo>
                    <a:pt x="7007" y="60444"/>
                  </a:moveTo>
                  <a:lnTo>
                    <a:pt x="52970" y="60444"/>
                  </a:lnTo>
                  <a:lnTo>
                    <a:pt x="52970" y="7007"/>
                  </a:lnTo>
                  <a:lnTo>
                    <a:pt x="7007" y="7007"/>
                  </a:lnTo>
                  <a:lnTo>
                    <a:pt x="7007" y="60444"/>
                  </a:lnTo>
                  <a:close/>
                  <a:moveTo>
                    <a:pt x="21580" y="33725"/>
                  </a:moveTo>
                  <a:lnTo>
                    <a:pt x="39144" y="33725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454AD8-D78C-4AA2-B255-4C0F5CB36FE0}"/>
                </a:ext>
              </a:extLst>
            </p:cNvPr>
            <p:cNvSpPr/>
            <p:nvPr/>
          </p:nvSpPr>
          <p:spPr>
            <a:xfrm>
              <a:off x="6458767" y="3039725"/>
              <a:ext cx="123184" cy="158380"/>
            </a:xfrm>
            <a:custGeom>
              <a:avLst/>
              <a:gdLst>
                <a:gd name="connsiteX0" fmla="*/ 139478 w 130790"/>
                <a:gd name="connsiteY0" fmla="*/ 7007 h 168158"/>
                <a:gd name="connsiteX1" fmla="*/ 7007 w 130790"/>
                <a:gd name="connsiteY1" fmla="*/ 7007 h 168158"/>
                <a:gd name="connsiteX2" fmla="*/ 7007 w 130790"/>
                <a:gd name="connsiteY2" fmla="*/ 92581 h 168158"/>
                <a:gd name="connsiteX3" fmla="*/ 7007 w 130790"/>
                <a:gd name="connsiteY3" fmla="*/ 95010 h 168158"/>
                <a:gd name="connsiteX4" fmla="*/ 73149 w 130790"/>
                <a:gd name="connsiteY4" fmla="*/ 161152 h 168158"/>
                <a:gd name="connsiteX5" fmla="*/ 139292 w 130790"/>
                <a:gd name="connsiteY5" fmla="*/ 95010 h 168158"/>
                <a:gd name="connsiteX6" fmla="*/ 139292 w 130790"/>
                <a:gd name="connsiteY6" fmla="*/ 92581 h 168158"/>
                <a:gd name="connsiteX7" fmla="*/ 139292 w 130790"/>
                <a:gd name="connsiteY7" fmla="*/ 7007 h 16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90" h="168158">
                  <a:moveTo>
                    <a:pt x="139478" y="7007"/>
                  </a:moveTo>
                  <a:lnTo>
                    <a:pt x="7007" y="7007"/>
                  </a:lnTo>
                  <a:lnTo>
                    <a:pt x="7007" y="92581"/>
                  </a:lnTo>
                  <a:cubicBezTo>
                    <a:pt x="7007" y="92581"/>
                    <a:pt x="7007" y="94262"/>
                    <a:pt x="7007" y="95010"/>
                  </a:cubicBezTo>
                  <a:cubicBezTo>
                    <a:pt x="7007" y="131631"/>
                    <a:pt x="36715" y="161152"/>
                    <a:pt x="73149" y="161152"/>
                  </a:cubicBezTo>
                  <a:cubicBezTo>
                    <a:pt x="109770" y="161152"/>
                    <a:pt x="139292" y="131444"/>
                    <a:pt x="139292" y="95010"/>
                  </a:cubicBezTo>
                  <a:cubicBezTo>
                    <a:pt x="139292" y="94262"/>
                    <a:pt x="139292" y="92581"/>
                    <a:pt x="139292" y="92581"/>
                  </a:cubicBezTo>
                  <a:lnTo>
                    <a:pt x="139292" y="7007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2A98EA7-AF3F-40F7-84D8-C8D70B682ADA}"/>
                </a:ext>
              </a:extLst>
            </p:cNvPr>
            <p:cNvSpPr/>
            <p:nvPr/>
          </p:nvSpPr>
          <p:spPr>
            <a:xfrm>
              <a:off x="6505577" y="3062954"/>
              <a:ext cx="35196" cy="52793"/>
            </a:xfrm>
            <a:custGeom>
              <a:avLst/>
              <a:gdLst>
                <a:gd name="connsiteX0" fmla="*/ 40078 w 37368"/>
                <a:gd name="connsiteY0" fmla="*/ 40825 h 56052"/>
                <a:gd name="connsiteX1" fmla="*/ 23449 w 37368"/>
                <a:gd name="connsiteY1" fmla="*/ 57267 h 56052"/>
                <a:gd name="connsiteX2" fmla="*/ 7007 w 37368"/>
                <a:gd name="connsiteY2" fmla="*/ 40825 h 56052"/>
                <a:gd name="connsiteX3" fmla="*/ 23449 w 37368"/>
                <a:gd name="connsiteY3" fmla="*/ 7007 h 56052"/>
                <a:gd name="connsiteX4" fmla="*/ 40078 w 37368"/>
                <a:gd name="connsiteY4" fmla="*/ 40825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56052">
                  <a:moveTo>
                    <a:pt x="40078" y="40825"/>
                  </a:moveTo>
                  <a:cubicBezTo>
                    <a:pt x="40078" y="49981"/>
                    <a:pt x="32604" y="57267"/>
                    <a:pt x="23449" y="57267"/>
                  </a:cubicBezTo>
                  <a:cubicBezTo>
                    <a:pt x="14293" y="57267"/>
                    <a:pt x="7007" y="49794"/>
                    <a:pt x="7007" y="40825"/>
                  </a:cubicBezTo>
                  <a:cubicBezTo>
                    <a:pt x="7007" y="31670"/>
                    <a:pt x="23449" y="7007"/>
                    <a:pt x="23449" y="7007"/>
                  </a:cubicBezTo>
                  <a:cubicBezTo>
                    <a:pt x="23449" y="7007"/>
                    <a:pt x="40078" y="31670"/>
                    <a:pt x="40078" y="40825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CFF3B4B-9306-4659-91A6-346B3ECB2C46}"/>
                </a:ext>
              </a:extLst>
            </p:cNvPr>
            <p:cNvSpPr/>
            <p:nvPr/>
          </p:nvSpPr>
          <p:spPr>
            <a:xfrm>
              <a:off x="6476893" y="3058202"/>
              <a:ext cx="87989" cy="70391"/>
            </a:xfrm>
            <a:custGeom>
              <a:avLst/>
              <a:gdLst>
                <a:gd name="connsiteX0" fmla="*/ 7007 w 93421"/>
                <a:gd name="connsiteY0" fmla="*/ 7007 h 74737"/>
                <a:gd name="connsiteX1" fmla="*/ 100802 w 93421"/>
                <a:gd name="connsiteY1" fmla="*/ 7007 h 74737"/>
                <a:gd name="connsiteX2" fmla="*/ 100802 w 93421"/>
                <a:gd name="connsiteY2" fmla="*/ 71094 h 74737"/>
                <a:gd name="connsiteX3" fmla="*/ 7007 w 93421"/>
                <a:gd name="connsiteY3" fmla="*/ 71094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21" h="74737">
                  <a:moveTo>
                    <a:pt x="7007" y="7007"/>
                  </a:moveTo>
                  <a:lnTo>
                    <a:pt x="100802" y="7007"/>
                  </a:lnTo>
                  <a:lnTo>
                    <a:pt x="100802" y="71094"/>
                  </a:lnTo>
                  <a:lnTo>
                    <a:pt x="7007" y="71094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35093A9-CB28-4030-A59E-3B62F052D662}"/>
                </a:ext>
              </a:extLst>
            </p:cNvPr>
            <p:cNvSpPr/>
            <p:nvPr/>
          </p:nvSpPr>
          <p:spPr>
            <a:xfrm>
              <a:off x="6488859" y="3134577"/>
              <a:ext cx="35196" cy="35196"/>
            </a:xfrm>
            <a:custGeom>
              <a:avLst/>
              <a:gdLst>
                <a:gd name="connsiteX0" fmla="*/ 20272 w 37368"/>
                <a:gd name="connsiteY0" fmla="*/ 33538 h 37368"/>
                <a:gd name="connsiteX1" fmla="*/ 7007 w 37368"/>
                <a:gd name="connsiteY1" fmla="*/ 20272 h 37368"/>
                <a:gd name="connsiteX2" fmla="*/ 20272 w 37368"/>
                <a:gd name="connsiteY2" fmla="*/ 7007 h 37368"/>
                <a:gd name="connsiteX3" fmla="*/ 33538 w 37368"/>
                <a:gd name="connsiteY3" fmla="*/ 20272 h 37368"/>
                <a:gd name="connsiteX4" fmla="*/ 20272 w 37368"/>
                <a:gd name="connsiteY4" fmla="*/ 33538 h 3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37368">
                  <a:moveTo>
                    <a:pt x="20272" y="33538"/>
                  </a:moveTo>
                  <a:cubicBezTo>
                    <a:pt x="12986" y="33538"/>
                    <a:pt x="7007" y="27559"/>
                    <a:pt x="7007" y="20272"/>
                  </a:cubicBezTo>
                  <a:cubicBezTo>
                    <a:pt x="7007" y="12985"/>
                    <a:pt x="12986" y="7007"/>
                    <a:pt x="20272" y="7007"/>
                  </a:cubicBezTo>
                  <a:cubicBezTo>
                    <a:pt x="27559" y="7007"/>
                    <a:pt x="33538" y="12985"/>
                    <a:pt x="33538" y="20272"/>
                  </a:cubicBezTo>
                  <a:cubicBezTo>
                    <a:pt x="33538" y="27559"/>
                    <a:pt x="27746" y="33538"/>
                    <a:pt x="20272" y="33538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4F1CCF-E307-4D05-9DE7-8F8AF7228E0A}"/>
                </a:ext>
              </a:extLst>
            </p:cNvPr>
            <p:cNvSpPr/>
            <p:nvPr/>
          </p:nvSpPr>
          <p:spPr>
            <a:xfrm>
              <a:off x="6528278" y="3134577"/>
              <a:ext cx="35196" cy="35196"/>
            </a:xfrm>
            <a:custGeom>
              <a:avLst/>
              <a:gdLst>
                <a:gd name="connsiteX0" fmla="*/ 20272 w 37368"/>
                <a:gd name="connsiteY0" fmla="*/ 33538 h 37368"/>
                <a:gd name="connsiteX1" fmla="*/ 7007 w 37368"/>
                <a:gd name="connsiteY1" fmla="*/ 20272 h 37368"/>
                <a:gd name="connsiteX2" fmla="*/ 20272 w 37368"/>
                <a:gd name="connsiteY2" fmla="*/ 7007 h 37368"/>
                <a:gd name="connsiteX3" fmla="*/ 33538 w 37368"/>
                <a:gd name="connsiteY3" fmla="*/ 20272 h 37368"/>
                <a:gd name="connsiteX4" fmla="*/ 20272 w 37368"/>
                <a:gd name="connsiteY4" fmla="*/ 33538 h 3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37368">
                  <a:moveTo>
                    <a:pt x="20272" y="33538"/>
                  </a:moveTo>
                  <a:cubicBezTo>
                    <a:pt x="12986" y="33538"/>
                    <a:pt x="7007" y="27559"/>
                    <a:pt x="7007" y="20272"/>
                  </a:cubicBezTo>
                  <a:cubicBezTo>
                    <a:pt x="7007" y="12985"/>
                    <a:pt x="12986" y="7007"/>
                    <a:pt x="20272" y="7007"/>
                  </a:cubicBezTo>
                  <a:cubicBezTo>
                    <a:pt x="27559" y="7007"/>
                    <a:pt x="33538" y="12985"/>
                    <a:pt x="33538" y="20272"/>
                  </a:cubicBezTo>
                  <a:cubicBezTo>
                    <a:pt x="33725" y="27559"/>
                    <a:pt x="27746" y="33538"/>
                    <a:pt x="20272" y="33538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3FCFEFC-9303-4324-BA94-7377DC6EB62A}"/>
              </a:ext>
            </a:extLst>
          </p:cNvPr>
          <p:cNvGrpSpPr/>
          <p:nvPr/>
        </p:nvGrpSpPr>
        <p:grpSpPr>
          <a:xfrm>
            <a:off x="6380456" y="3423393"/>
            <a:ext cx="281564" cy="281564"/>
            <a:chOff x="6380456" y="2490851"/>
            <a:chExt cx="281564" cy="281564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F026E87-D790-4FBC-A01B-2C339BA1EB7B}"/>
                </a:ext>
              </a:extLst>
            </p:cNvPr>
            <p:cNvSpPr/>
            <p:nvPr/>
          </p:nvSpPr>
          <p:spPr>
            <a:xfrm>
              <a:off x="6380456" y="2490851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B2352DF-8D34-489F-9C79-03B716D112CB}"/>
                </a:ext>
              </a:extLst>
            </p:cNvPr>
            <p:cNvSpPr/>
            <p:nvPr/>
          </p:nvSpPr>
          <p:spPr>
            <a:xfrm>
              <a:off x="6499417" y="2535373"/>
              <a:ext cx="52793" cy="52793"/>
            </a:xfrm>
            <a:custGeom>
              <a:avLst/>
              <a:gdLst>
                <a:gd name="connsiteX0" fmla="*/ 7007 w 56052"/>
                <a:gd name="connsiteY0" fmla="*/ 60444 h 56052"/>
                <a:gd name="connsiteX1" fmla="*/ 52970 w 56052"/>
                <a:gd name="connsiteY1" fmla="*/ 60444 h 56052"/>
                <a:gd name="connsiteX2" fmla="*/ 52970 w 56052"/>
                <a:gd name="connsiteY2" fmla="*/ 7007 h 56052"/>
                <a:gd name="connsiteX3" fmla="*/ 7007 w 56052"/>
                <a:gd name="connsiteY3" fmla="*/ 7007 h 56052"/>
                <a:gd name="connsiteX4" fmla="*/ 7007 w 56052"/>
                <a:gd name="connsiteY4" fmla="*/ 60444 h 56052"/>
                <a:gd name="connsiteX5" fmla="*/ 21580 w 56052"/>
                <a:gd name="connsiteY5" fmla="*/ 33725 h 56052"/>
                <a:gd name="connsiteX6" fmla="*/ 39144 w 56052"/>
                <a:gd name="connsiteY6" fmla="*/ 33725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52" h="56052">
                  <a:moveTo>
                    <a:pt x="7007" y="60444"/>
                  </a:moveTo>
                  <a:lnTo>
                    <a:pt x="52970" y="60444"/>
                  </a:lnTo>
                  <a:lnTo>
                    <a:pt x="52970" y="7007"/>
                  </a:lnTo>
                  <a:lnTo>
                    <a:pt x="7007" y="7007"/>
                  </a:lnTo>
                  <a:lnTo>
                    <a:pt x="7007" y="60444"/>
                  </a:lnTo>
                  <a:close/>
                  <a:moveTo>
                    <a:pt x="21580" y="33725"/>
                  </a:moveTo>
                  <a:lnTo>
                    <a:pt x="39144" y="33725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87C0D48-9503-4BA9-8C2C-EB83B645D4C5}"/>
                </a:ext>
              </a:extLst>
            </p:cNvPr>
            <p:cNvSpPr/>
            <p:nvPr/>
          </p:nvSpPr>
          <p:spPr>
            <a:xfrm>
              <a:off x="6458767" y="2585702"/>
              <a:ext cx="123184" cy="158380"/>
            </a:xfrm>
            <a:custGeom>
              <a:avLst/>
              <a:gdLst>
                <a:gd name="connsiteX0" fmla="*/ 139478 w 130790"/>
                <a:gd name="connsiteY0" fmla="*/ 7007 h 168158"/>
                <a:gd name="connsiteX1" fmla="*/ 7007 w 130790"/>
                <a:gd name="connsiteY1" fmla="*/ 7007 h 168158"/>
                <a:gd name="connsiteX2" fmla="*/ 7007 w 130790"/>
                <a:gd name="connsiteY2" fmla="*/ 92581 h 168158"/>
                <a:gd name="connsiteX3" fmla="*/ 7007 w 130790"/>
                <a:gd name="connsiteY3" fmla="*/ 95010 h 168158"/>
                <a:gd name="connsiteX4" fmla="*/ 73149 w 130790"/>
                <a:gd name="connsiteY4" fmla="*/ 161152 h 168158"/>
                <a:gd name="connsiteX5" fmla="*/ 139292 w 130790"/>
                <a:gd name="connsiteY5" fmla="*/ 95010 h 168158"/>
                <a:gd name="connsiteX6" fmla="*/ 139292 w 130790"/>
                <a:gd name="connsiteY6" fmla="*/ 92581 h 168158"/>
                <a:gd name="connsiteX7" fmla="*/ 139292 w 130790"/>
                <a:gd name="connsiteY7" fmla="*/ 7007 h 16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90" h="168158">
                  <a:moveTo>
                    <a:pt x="139478" y="7007"/>
                  </a:moveTo>
                  <a:lnTo>
                    <a:pt x="7007" y="7007"/>
                  </a:lnTo>
                  <a:lnTo>
                    <a:pt x="7007" y="92581"/>
                  </a:lnTo>
                  <a:cubicBezTo>
                    <a:pt x="7007" y="92581"/>
                    <a:pt x="7007" y="94262"/>
                    <a:pt x="7007" y="95010"/>
                  </a:cubicBezTo>
                  <a:cubicBezTo>
                    <a:pt x="7007" y="131631"/>
                    <a:pt x="36715" y="161152"/>
                    <a:pt x="73149" y="161152"/>
                  </a:cubicBezTo>
                  <a:cubicBezTo>
                    <a:pt x="109770" y="161152"/>
                    <a:pt x="139292" y="131444"/>
                    <a:pt x="139292" y="95010"/>
                  </a:cubicBezTo>
                  <a:cubicBezTo>
                    <a:pt x="139292" y="94262"/>
                    <a:pt x="139292" y="92581"/>
                    <a:pt x="139292" y="92581"/>
                  </a:cubicBezTo>
                  <a:lnTo>
                    <a:pt x="139292" y="7007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B31A65-035B-4981-854A-40BA9FDF39E6}"/>
                </a:ext>
              </a:extLst>
            </p:cNvPr>
            <p:cNvSpPr/>
            <p:nvPr/>
          </p:nvSpPr>
          <p:spPr>
            <a:xfrm>
              <a:off x="6505577" y="2608931"/>
              <a:ext cx="35196" cy="52793"/>
            </a:xfrm>
            <a:custGeom>
              <a:avLst/>
              <a:gdLst>
                <a:gd name="connsiteX0" fmla="*/ 40078 w 37368"/>
                <a:gd name="connsiteY0" fmla="*/ 40825 h 56052"/>
                <a:gd name="connsiteX1" fmla="*/ 23449 w 37368"/>
                <a:gd name="connsiteY1" fmla="*/ 57267 h 56052"/>
                <a:gd name="connsiteX2" fmla="*/ 7007 w 37368"/>
                <a:gd name="connsiteY2" fmla="*/ 40825 h 56052"/>
                <a:gd name="connsiteX3" fmla="*/ 23449 w 37368"/>
                <a:gd name="connsiteY3" fmla="*/ 7007 h 56052"/>
                <a:gd name="connsiteX4" fmla="*/ 40078 w 37368"/>
                <a:gd name="connsiteY4" fmla="*/ 40825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56052">
                  <a:moveTo>
                    <a:pt x="40078" y="40825"/>
                  </a:moveTo>
                  <a:cubicBezTo>
                    <a:pt x="40078" y="49981"/>
                    <a:pt x="32604" y="57267"/>
                    <a:pt x="23449" y="57267"/>
                  </a:cubicBezTo>
                  <a:cubicBezTo>
                    <a:pt x="14293" y="57267"/>
                    <a:pt x="7007" y="49794"/>
                    <a:pt x="7007" y="40825"/>
                  </a:cubicBezTo>
                  <a:cubicBezTo>
                    <a:pt x="7007" y="31670"/>
                    <a:pt x="23449" y="7007"/>
                    <a:pt x="23449" y="7007"/>
                  </a:cubicBezTo>
                  <a:cubicBezTo>
                    <a:pt x="23449" y="7007"/>
                    <a:pt x="40078" y="31670"/>
                    <a:pt x="40078" y="40825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E7B5455-C22C-49A0-8095-D0DE049B4A8A}"/>
                </a:ext>
              </a:extLst>
            </p:cNvPr>
            <p:cNvSpPr/>
            <p:nvPr/>
          </p:nvSpPr>
          <p:spPr>
            <a:xfrm>
              <a:off x="6476893" y="2604180"/>
              <a:ext cx="87989" cy="70391"/>
            </a:xfrm>
            <a:custGeom>
              <a:avLst/>
              <a:gdLst>
                <a:gd name="connsiteX0" fmla="*/ 7007 w 93421"/>
                <a:gd name="connsiteY0" fmla="*/ 7007 h 74737"/>
                <a:gd name="connsiteX1" fmla="*/ 100802 w 93421"/>
                <a:gd name="connsiteY1" fmla="*/ 7007 h 74737"/>
                <a:gd name="connsiteX2" fmla="*/ 100802 w 93421"/>
                <a:gd name="connsiteY2" fmla="*/ 71094 h 74737"/>
                <a:gd name="connsiteX3" fmla="*/ 7007 w 93421"/>
                <a:gd name="connsiteY3" fmla="*/ 71094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21" h="74737">
                  <a:moveTo>
                    <a:pt x="7007" y="7007"/>
                  </a:moveTo>
                  <a:lnTo>
                    <a:pt x="100802" y="7007"/>
                  </a:lnTo>
                  <a:lnTo>
                    <a:pt x="100802" y="71094"/>
                  </a:lnTo>
                  <a:lnTo>
                    <a:pt x="7007" y="71094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7345487-D911-43DD-A403-A48446BD8FB9}"/>
                </a:ext>
              </a:extLst>
            </p:cNvPr>
            <p:cNvSpPr/>
            <p:nvPr/>
          </p:nvSpPr>
          <p:spPr>
            <a:xfrm>
              <a:off x="6488859" y="2680555"/>
              <a:ext cx="35196" cy="35196"/>
            </a:xfrm>
            <a:custGeom>
              <a:avLst/>
              <a:gdLst>
                <a:gd name="connsiteX0" fmla="*/ 20272 w 37368"/>
                <a:gd name="connsiteY0" fmla="*/ 33538 h 37368"/>
                <a:gd name="connsiteX1" fmla="*/ 7007 w 37368"/>
                <a:gd name="connsiteY1" fmla="*/ 20273 h 37368"/>
                <a:gd name="connsiteX2" fmla="*/ 20272 w 37368"/>
                <a:gd name="connsiteY2" fmla="*/ 7007 h 37368"/>
                <a:gd name="connsiteX3" fmla="*/ 33538 w 37368"/>
                <a:gd name="connsiteY3" fmla="*/ 20273 h 37368"/>
                <a:gd name="connsiteX4" fmla="*/ 20272 w 37368"/>
                <a:gd name="connsiteY4" fmla="*/ 33538 h 3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37368">
                  <a:moveTo>
                    <a:pt x="20272" y="33538"/>
                  </a:moveTo>
                  <a:cubicBezTo>
                    <a:pt x="12986" y="33538"/>
                    <a:pt x="7007" y="27559"/>
                    <a:pt x="7007" y="20273"/>
                  </a:cubicBezTo>
                  <a:cubicBezTo>
                    <a:pt x="7007" y="12986"/>
                    <a:pt x="12986" y="7007"/>
                    <a:pt x="20272" y="7007"/>
                  </a:cubicBezTo>
                  <a:cubicBezTo>
                    <a:pt x="27559" y="7007"/>
                    <a:pt x="33538" y="12986"/>
                    <a:pt x="33538" y="20273"/>
                  </a:cubicBezTo>
                  <a:cubicBezTo>
                    <a:pt x="33538" y="27559"/>
                    <a:pt x="27746" y="33538"/>
                    <a:pt x="20272" y="33538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A4CFD5E-80F1-4578-985F-9773B060466D}"/>
                </a:ext>
              </a:extLst>
            </p:cNvPr>
            <p:cNvSpPr/>
            <p:nvPr/>
          </p:nvSpPr>
          <p:spPr>
            <a:xfrm>
              <a:off x="6528278" y="2680555"/>
              <a:ext cx="35196" cy="35196"/>
            </a:xfrm>
            <a:custGeom>
              <a:avLst/>
              <a:gdLst>
                <a:gd name="connsiteX0" fmla="*/ 20272 w 37368"/>
                <a:gd name="connsiteY0" fmla="*/ 33538 h 37368"/>
                <a:gd name="connsiteX1" fmla="*/ 7007 w 37368"/>
                <a:gd name="connsiteY1" fmla="*/ 20273 h 37368"/>
                <a:gd name="connsiteX2" fmla="*/ 20272 w 37368"/>
                <a:gd name="connsiteY2" fmla="*/ 7007 h 37368"/>
                <a:gd name="connsiteX3" fmla="*/ 33538 w 37368"/>
                <a:gd name="connsiteY3" fmla="*/ 20273 h 37368"/>
                <a:gd name="connsiteX4" fmla="*/ 20272 w 37368"/>
                <a:gd name="connsiteY4" fmla="*/ 33538 h 3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37368">
                  <a:moveTo>
                    <a:pt x="20272" y="33538"/>
                  </a:moveTo>
                  <a:cubicBezTo>
                    <a:pt x="12986" y="33538"/>
                    <a:pt x="7007" y="27559"/>
                    <a:pt x="7007" y="20273"/>
                  </a:cubicBezTo>
                  <a:cubicBezTo>
                    <a:pt x="7007" y="12986"/>
                    <a:pt x="12986" y="7007"/>
                    <a:pt x="20272" y="7007"/>
                  </a:cubicBezTo>
                  <a:cubicBezTo>
                    <a:pt x="27559" y="7007"/>
                    <a:pt x="33538" y="12986"/>
                    <a:pt x="33538" y="20273"/>
                  </a:cubicBezTo>
                  <a:cubicBezTo>
                    <a:pt x="33725" y="27559"/>
                    <a:pt x="27746" y="33538"/>
                    <a:pt x="20272" y="33538"/>
                  </a:cubicBez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11CF18B-D0DF-44DB-9689-CDD824853528}"/>
              </a:ext>
            </a:extLst>
          </p:cNvPr>
          <p:cNvGrpSpPr/>
          <p:nvPr/>
        </p:nvGrpSpPr>
        <p:grpSpPr>
          <a:xfrm>
            <a:off x="6380456" y="2789634"/>
            <a:ext cx="281564" cy="281564"/>
            <a:chOff x="6380456" y="2034892"/>
            <a:chExt cx="281564" cy="281564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E22A517-064B-4BF6-93EC-FFA61F6F40AE}"/>
                </a:ext>
              </a:extLst>
            </p:cNvPr>
            <p:cNvSpPr/>
            <p:nvPr/>
          </p:nvSpPr>
          <p:spPr>
            <a:xfrm>
              <a:off x="6380456" y="2034892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1572124-C3F1-4360-8F86-54ACC70F1685}"/>
                </a:ext>
              </a:extLst>
            </p:cNvPr>
            <p:cNvSpPr/>
            <p:nvPr/>
          </p:nvSpPr>
          <p:spPr>
            <a:xfrm>
              <a:off x="6430082" y="2078711"/>
              <a:ext cx="52793" cy="52793"/>
            </a:xfrm>
            <a:custGeom>
              <a:avLst/>
              <a:gdLst>
                <a:gd name="connsiteX0" fmla="*/ 58575 w 56052"/>
                <a:gd name="connsiteY0" fmla="*/ 32791 h 56052"/>
                <a:gd name="connsiteX1" fmla="*/ 32791 w 56052"/>
                <a:gd name="connsiteY1" fmla="*/ 58575 h 56052"/>
                <a:gd name="connsiteX2" fmla="*/ 7007 w 56052"/>
                <a:gd name="connsiteY2" fmla="*/ 32791 h 56052"/>
                <a:gd name="connsiteX3" fmla="*/ 32791 w 56052"/>
                <a:gd name="connsiteY3" fmla="*/ 7006 h 56052"/>
                <a:gd name="connsiteX4" fmla="*/ 58575 w 56052"/>
                <a:gd name="connsiteY4" fmla="*/ 32791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8575" y="32791"/>
                  </a:moveTo>
                  <a:cubicBezTo>
                    <a:pt x="58575" y="47031"/>
                    <a:pt x="47031" y="58575"/>
                    <a:pt x="32791" y="58575"/>
                  </a:cubicBezTo>
                  <a:cubicBezTo>
                    <a:pt x="18551" y="58575"/>
                    <a:pt x="7007" y="47031"/>
                    <a:pt x="7007" y="32791"/>
                  </a:cubicBezTo>
                  <a:cubicBezTo>
                    <a:pt x="7007" y="18551"/>
                    <a:pt x="18551" y="7006"/>
                    <a:pt x="32791" y="7006"/>
                  </a:cubicBezTo>
                  <a:cubicBezTo>
                    <a:pt x="47031" y="7006"/>
                    <a:pt x="58575" y="18550"/>
                    <a:pt x="58575" y="32791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15C0BE1-87CD-42F0-826D-E514A2EF16E5}"/>
                </a:ext>
              </a:extLst>
            </p:cNvPr>
            <p:cNvSpPr/>
            <p:nvPr/>
          </p:nvSpPr>
          <p:spPr>
            <a:xfrm>
              <a:off x="6413224" y="2127105"/>
              <a:ext cx="87989" cy="70391"/>
            </a:xfrm>
            <a:custGeom>
              <a:avLst/>
              <a:gdLst>
                <a:gd name="connsiteX0" fmla="*/ 67319 w 93421"/>
                <a:gd name="connsiteY0" fmla="*/ 47178 h 74737"/>
                <a:gd name="connsiteX1" fmla="*/ 74233 w 93421"/>
                <a:gd name="connsiteY1" fmla="*/ 73336 h 74737"/>
                <a:gd name="connsiteX2" fmla="*/ 86564 w 93421"/>
                <a:gd name="connsiteY2" fmla="*/ 81183 h 74737"/>
                <a:gd name="connsiteX3" fmla="*/ 94412 w 93421"/>
                <a:gd name="connsiteY3" fmla="*/ 68104 h 74737"/>
                <a:gd name="connsiteX4" fmla="*/ 87498 w 93421"/>
                <a:gd name="connsiteY4" fmla="*/ 26251 h 74737"/>
                <a:gd name="connsiteX5" fmla="*/ 85817 w 93421"/>
                <a:gd name="connsiteY5" fmla="*/ 19151 h 74737"/>
                <a:gd name="connsiteX6" fmla="*/ 63209 w 93421"/>
                <a:gd name="connsiteY6" fmla="*/ 7007 h 74737"/>
                <a:gd name="connsiteX7" fmla="*/ 38359 w 93421"/>
                <a:gd name="connsiteY7" fmla="*/ 7007 h 74737"/>
                <a:gd name="connsiteX8" fmla="*/ 15751 w 93421"/>
                <a:gd name="connsiteY8" fmla="*/ 19151 h 74737"/>
                <a:gd name="connsiteX9" fmla="*/ 14069 w 93421"/>
                <a:gd name="connsiteY9" fmla="*/ 26251 h 74737"/>
                <a:gd name="connsiteX10" fmla="*/ 7156 w 93421"/>
                <a:gd name="connsiteY10" fmla="*/ 68104 h 74737"/>
                <a:gd name="connsiteX11" fmla="*/ 15003 w 93421"/>
                <a:gd name="connsiteY11" fmla="*/ 81183 h 74737"/>
                <a:gd name="connsiteX12" fmla="*/ 27335 w 93421"/>
                <a:gd name="connsiteY12" fmla="*/ 73336 h 74737"/>
                <a:gd name="connsiteX13" fmla="*/ 34248 w 93421"/>
                <a:gd name="connsiteY13" fmla="*/ 47178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21" h="74737">
                  <a:moveTo>
                    <a:pt x="67319" y="47178"/>
                  </a:moveTo>
                  <a:lnTo>
                    <a:pt x="74233" y="73336"/>
                  </a:lnTo>
                  <a:cubicBezTo>
                    <a:pt x="75727" y="78941"/>
                    <a:pt x="81333" y="82491"/>
                    <a:pt x="86564" y="81183"/>
                  </a:cubicBezTo>
                  <a:cubicBezTo>
                    <a:pt x="91796" y="79875"/>
                    <a:pt x="95346" y="73897"/>
                    <a:pt x="94412" y="68104"/>
                  </a:cubicBezTo>
                  <a:lnTo>
                    <a:pt x="87498" y="26251"/>
                  </a:lnTo>
                  <a:cubicBezTo>
                    <a:pt x="87498" y="26251"/>
                    <a:pt x="86938" y="21394"/>
                    <a:pt x="85817" y="19151"/>
                  </a:cubicBezTo>
                  <a:cubicBezTo>
                    <a:pt x="83388" y="13733"/>
                    <a:pt x="72925" y="7007"/>
                    <a:pt x="63209" y="7007"/>
                  </a:cubicBezTo>
                  <a:lnTo>
                    <a:pt x="38359" y="7007"/>
                  </a:lnTo>
                  <a:cubicBezTo>
                    <a:pt x="28643" y="7007"/>
                    <a:pt x="18180" y="13733"/>
                    <a:pt x="15751" y="19151"/>
                  </a:cubicBezTo>
                  <a:cubicBezTo>
                    <a:pt x="14816" y="21394"/>
                    <a:pt x="14069" y="26251"/>
                    <a:pt x="14069" y="26251"/>
                  </a:cubicBezTo>
                  <a:lnTo>
                    <a:pt x="7156" y="68104"/>
                  </a:lnTo>
                  <a:cubicBezTo>
                    <a:pt x="6222" y="73897"/>
                    <a:pt x="9772" y="79689"/>
                    <a:pt x="15003" y="81183"/>
                  </a:cubicBezTo>
                  <a:cubicBezTo>
                    <a:pt x="20235" y="82678"/>
                    <a:pt x="25840" y="79128"/>
                    <a:pt x="27335" y="73336"/>
                  </a:cubicBezTo>
                  <a:lnTo>
                    <a:pt x="34248" y="47178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4D26296-804A-45C8-A8FE-7CE4148B70F7}"/>
                </a:ext>
              </a:extLst>
            </p:cNvPr>
            <p:cNvSpPr/>
            <p:nvPr/>
          </p:nvSpPr>
          <p:spPr>
            <a:xfrm>
              <a:off x="6428323" y="2193800"/>
              <a:ext cx="35196" cy="87989"/>
            </a:xfrm>
            <a:custGeom>
              <a:avLst/>
              <a:gdLst>
                <a:gd name="connsiteX0" fmla="*/ 7007 w 37368"/>
                <a:gd name="connsiteY0" fmla="*/ 7007 h 93421"/>
                <a:gd name="connsiteX1" fmla="*/ 8501 w 37368"/>
                <a:gd name="connsiteY1" fmla="*/ 76326 h 93421"/>
                <a:gd name="connsiteX2" fmla="*/ 22701 w 37368"/>
                <a:gd name="connsiteY2" fmla="*/ 90152 h 93421"/>
                <a:gd name="connsiteX3" fmla="*/ 35594 w 37368"/>
                <a:gd name="connsiteY3" fmla="*/ 76326 h 93421"/>
                <a:gd name="connsiteX4" fmla="*/ 35594 w 37368"/>
                <a:gd name="connsiteY4" fmla="*/ 28680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93421">
                  <a:moveTo>
                    <a:pt x="7007" y="7007"/>
                  </a:moveTo>
                  <a:lnTo>
                    <a:pt x="8501" y="76326"/>
                  </a:lnTo>
                  <a:cubicBezTo>
                    <a:pt x="9249" y="83986"/>
                    <a:pt x="15601" y="90152"/>
                    <a:pt x="22701" y="90152"/>
                  </a:cubicBezTo>
                  <a:cubicBezTo>
                    <a:pt x="29801" y="90152"/>
                    <a:pt x="35594" y="83986"/>
                    <a:pt x="35594" y="76326"/>
                  </a:cubicBezTo>
                  <a:lnTo>
                    <a:pt x="35594" y="28680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725DB55-18ED-494A-9ADF-06A31EA21192}"/>
                </a:ext>
              </a:extLst>
            </p:cNvPr>
            <p:cNvSpPr/>
            <p:nvPr/>
          </p:nvSpPr>
          <p:spPr>
            <a:xfrm>
              <a:off x="6455071" y="2193096"/>
              <a:ext cx="35196" cy="87989"/>
            </a:xfrm>
            <a:custGeom>
              <a:avLst/>
              <a:gdLst>
                <a:gd name="connsiteX0" fmla="*/ 7007 w 37368"/>
                <a:gd name="connsiteY0" fmla="*/ 29428 h 93421"/>
                <a:gd name="connsiteX1" fmla="*/ 7007 w 37368"/>
                <a:gd name="connsiteY1" fmla="*/ 77073 h 93421"/>
                <a:gd name="connsiteX2" fmla="*/ 19899 w 37368"/>
                <a:gd name="connsiteY2" fmla="*/ 90899 h 93421"/>
                <a:gd name="connsiteX3" fmla="*/ 34099 w 37368"/>
                <a:gd name="connsiteY3" fmla="*/ 77073 h 93421"/>
                <a:gd name="connsiteX4" fmla="*/ 32791 w 37368"/>
                <a:gd name="connsiteY4" fmla="*/ 7007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93421">
                  <a:moveTo>
                    <a:pt x="7007" y="29428"/>
                  </a:moveTo>
                  <a:lnTo>
                    <a:pt x="7007" y="77073"/>
                  </a:lnTo>
                  <a:cubicBezTo>
                    <a:pt x="7007" y="84733"/>
                    <a:pt x="12799" y="90899"/>
                    <a:pt x="19899" y="90899"/>
                  </a:cubicBezTo>
                  <a:cubicBezTo>
                    <a:pt x="26999" y="90899"/>
                    <a:pt x="33352" y="84733"/>
                    <a:pt x="34099" y="77073"/>
                  </a:cubicBezTo>
                  <a:lnTo>
                    <a:pt x="32791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5D89172-613D-4DA7-95E1-A8961DC02672}"/>
                </a:ext>
              </a:extLst>
            </p:cNvPr>
            <p:cNvSpPr/>
            <p:nvPr/>
          </p:nvSpPr>
          <p:spPr>
            <a:xfrm>
              <a:off x="6551507" y="2078711"/>
              <a:ext cx="52793" cy="52793"/>
            </a:xfrm>
            <a:custGeom>
              <a:avLst/>
              <a:gdLst>
                <a:gd name="connsiteX0" fmla="*/ 58575 w 56052"/>
                <a:gd name="connsiteY0" fmla="*/ 32791 h 56052"/>
                <a:gd name="connsiteX1" fmla="*/ 32791 w 56052"/>
                <a:gd name="connsiteY1" fmla="*/ 58575 h 56052"/>
                <a:gd name="connsiteX2" fmla="*/ 7007 w 56052"/>
                <a:gd name="connsiteY2" fmla="*/ 32791 h 56052"/>
                <a:gd name="connsiteX3" fmla="*/ 32791 w 56052"/>
                <a:gd name="connsiteY3" fmla="*/ 7006 h 56052"/>
                <a:gd name="connsiteX4" fmla="*/ 58575 w 56052"/>
                <a:gd name="connsiteY4" fmla="*/ 32791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8575" y="32791"/>
                  </a:moveTo>
                  <a:cubicBezTo>
                    <a:pt x="58575" y="47031"/>
                    <a:pt x="47031" y="58575"/>
                    <a:pt x="32791" y="58575"/>
                  </a:cubicBezTo>
                  <a:cubicBezTo>
                    <a:pt x="18551" y="58575"/>
                    <a:pt x="7007" y="47031"/>
                    <a:pt x="7007" y="32791"/>
                  </a:cubicBezTo>
                  <a:cubicBezTo>
                    <a:pt x="7007" y="18551"/>
                    <a:pt x="18551" y="7006"/>
                    <a:pt x="32791" y="7006"/>
                  </a:cubicBezTo>
                  <a:cubicBezTo>
                    <a:pt x="47031" y="7006"/>
                    <a:pt x="58575" y="18550"/>
                    <a:pt x="58575" y="32791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965EAD0-139E-4D71-BA4A-522B332567D1}"/>
                </a:ext>
              </a:extLst>
            </p:cNvPr>
            <p:cNvSpPr/>
            <p:nvPr/>
          </p:nvSpPr>
          <p:spPr>
            <a:xfrm>
              <a:off x="6514151" y="2127105"/>
              <a:ext cx="70391" cy="87989"/>
            </a:xfrm>
            <a:custGeom>
              <a:avLst/>
              <a:gdLst>
                <a:gd name="connsiteX0" fmla="*/ 44052 w 74737"/>
                <a:gd name="connsiteY0" fmla="*/ 59510 h 93421"/>
                <a:gd name="connsiteX1" fmla="*/ 33029 w 74737"/>
                <a:gd name="connsiteY1" fmla="*/ 80810 h 93421"/>
                <a:gd name="connsiteX2" fmla="*/ 14531 w 74737"/>
                <a:gd name="connsiteY2" fmla="*/ 88096 h 93421"/>
                <a:gd name="connsiteX3" fmla="*/ 7805 w 74737"/>
                <a:gd name="connsiteY3" fmla="*/ 70720 h 93421"/>
                <a:gd name="connsiteX4" fmla="*/ 21631 w 74737"/>
                <a:gd name="connsiteY4" fmla="*/ 29241 h 93421"/>
                <a:gd name="connsiteX5" fmla="*/ 24808 w 74737"/>
                <a:gd name="connsiteY5" fmla="*/ 21394 h 93421"/>
                <a:gd name="connsiteX6" fmla="*/ 51339 w 74737"/>
                <a:gd name="connsiteY6" fmla="*/ 7007 h 93421"/>
                <a:gd name="connsiteX7" fmla="*/ 72453 w 74737"/>
                <a:gd name="connsiteY7" fmla="*/ 7007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37" h="93421">
                  <a:moveTo>
                    <a:pt x="44052" y="59510"/>
                  </a:moveTo>
                  <a:lnTo>
                    <a:pt x="33029" y="80810"/>
                  </a:lnTo>
                  <a:cubicBezTo>
                    <a:pt x="30226" y="86975"/>
                    <a:pt x="23686" y="92020"/>
                    <a:pt x="14531" y="88096"/>
                  </a:cubicBezTo>
                  <a:cubicBezTo>
                    <a:pt x="8739" y="85667"/>
                    <a:pt x="5376" y="77073"/>
                    <a:pt x="7805" y="70720"/>
                  </a:cubicBezTo>
                  <a:lnTo>
                    <a:pt x="21631" y="29241"/>
                  </a:lnTo>
                  <a:lnTo>
                    <a:pt x="24808" y="21394"/>
                  </a:lnTo>
                  <a:cubicBezTo>
                    <a:pt x="30226" y="12799"/>
                    <a:pt x="39942" y="7007"/>
                    <a:pt x="51339" y="7007"/>
                  </a:cubicBezTo>
                  <a:lnTo>
                    <a:pt x="72453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3B80127-F93B-4C67-BB31-D5F1EDEBC38F}"/>
                </a:ext>
              </a:extLst>
            </p:cNvPr>
            <p:cNvSpPr/>
            <p:nvPr/>
          </p:nvSpPr>
          <p:spPr>
            <a:xfrm>
              <a:off x="6575791" y="2127105"/>
              <a:ext cx="70391" cy="87989"/>
            </a:xfrm>
            <a:custGeom>
              <a:avLst/>
              <a:gdLst>
                <a:gd name="connsiteX0" fmla="*/ 35407 w 74737"/>
                <a:gd name="connsiteY0" fmla="*/ 59510 h 93421"/>
                <a:gd name="connsiteX1" fmla="*/ 46431 w 74737"/>
                <a:gd name="connsiteY1" fmla="*/ 80810 h 93421"/>
                <a:gd name="connsiteX2" fmla="*/ 64928 w 74737"/>
                <a:gd name="connsiteY2" fmla="*/ 88096 h 93421"/>
                <a:gd name="connsiteX3" fmla="*/ 71654 w 74737"/>
                <a:gd name="connsiteY3" fmla="*/ 70720 h 93421"/>
                <a:gd name="connsiteX4" fmla="*/ 57828 w 74737"/>
                <a:gd name="connsiteY4" fmla="*/ 29241 h 93421"/>
                <a:gd name="connsiteX5" fmla="*/ 54652 w 74737"/>
                <a:gd name="connsiteY5" fmla="*/ 21394 h 93421"/>
                <a:gd name="connsiteX6" fmla="*/ 28120 w 74737"/>
                <a:gd name="connsiteY6" fmla="*/ 7007 h 93421"/>
                <a:gd name="connsiteX7" fmla="*/ 7007 w 74737"/>
                <a:gd name="connsiteY7" fmla="*/ 7007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37" h="93421">
                  <a:moveTo>
                    <a:pt x="35407" y="59510"/>
                  </a:moveTo>
                  <a:lnTo>
                    <a:pt x="46431" y="80810"/>
                  </a:lnTo>
                  <a:cubicBezTo>
                    <a:pt x="49233" y="86975"/>
                    <a:pt x="55773" y="92020"/>
                    <a:pt x="64928" y="88096"/>
                  </a:cubicBezTo>
                  <a:cubicBezTo>
                    <a:pt x="70720" y="85667"/>
                    <a:pt x="74083" y="77073"/>
                    <a:pt x="71654" y="70720"/>
                  </a:cubicBezTo>
                  <a:lnTo>
                    <a:pt x="57828" y="29241"/>
                  </a:lnTo>
                  <a:lnTo>
                    <a:pt x="54652" y="21394"/>
                  </a:lnTo>
                  <a:cubicBezTo>
                    <a:pt x="49233" y="12799"/>
                    <a:pt x="39517" y="7007"/>
                    <a:pt x="28120" y="7007"/>
                  </a:cubicBezTo>
                  <a:lnTo>
                    <a:pt x="7007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71D27C3-FB39-4CD2-9659-ACB066ADB06B}"/>
                </a:ext>
              </a:extLst>
            </p:cNvPr>
            <p:cNvSpPr/>
            <p:nvPr/>
          </p:nvSpPr>
          <p:spPr>
            <a:xfrm>
              <a:off x="6534613" y="2202071"/>
              <a:ext cx="52793" cy="70391"/>
            </a:xfrm>
            <a:custGeom>
              <a:avLst/>
              <a:gdLst>
                <a:gd name="connsiteX0" fmla="*/ 7007 w 56052"/>
                <a:gd name="connsiteY0" fmla="*/ 7007 h 74737"/>
                <a:gd name="connsiteX1" fmla="*/ 13920 w 56052"/>
                <a:gd name="connsiteY1" fmla="*/ 64368 h 74737"/>
                <a:gd name="connsiteX2" fmla="*/ 33352 w 56052"/>
                <a:gd name="connsiteY2" fmla="*/ 81370 h 74737"/>
                <a:gd name="connsiteX3" fmla="*/ 50915 w 56052"/>
                <a:gd name="connsiteY3" fmla="*/ 64181 h 74737"/>
                <a:gd name="connsiteX4" fmla="*/ 50915 w 56052"/>
                <a:gd name="connsiteY4" fmla="*/ 37088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74737">
                  <a:moveTo>
                    <a:pt x="7007" y="7007"/>
                  </a:moveTo>
                  <a:lnTo>
                    <a:pt x="13920" y="64368"/>
                  </a:lnTo>
                  <a:cubicBezTo>
                    <a:pt x="14854" y="73710"/>
                    <a:pt x="23636" y="81370"/>
                    <a:pt x="33352" y="81370"/>
                  </a:cubicBezTo>
                  <a:cubicBezTo>
                    <a:pt x="43067" y="81370"/>
                    <a:pt x="50915" y="73710"/>
                    <a:pt x="50915" y="64181"/>
                  </a:cubicBezTo>
                  <a:lnTo>
                    <a:pt x="50915" y="37088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8902243-8E35-4817-8FA0-DBD16AA2EE07}"/>
                </a:ext>
              </a:extLst>
            </p:cNvPr>
            <p:cNvSpPr/>
            <p:nvPr/>
          </p:nvSpPr>
          <p:spPr>
            <a:xfrm>
              <a:off x="6575967" y="2200663"/>
              <a:ext cx="52793" cy="70391"/>
            </a:xfrm>
            <a:custGeom>
              <a:avLst/>
              <a:gdLst>
                <a:gd name="connsiteX0" fmla="*/ 7007 w 56052"/>
                <a:gd name="connsiteY0" fmla="*/ 38583 h 74737"/>
                <a:gd name="connsiteX1" fmla="*/ 7007 w 56052"/>
                <a:gd name="connsiteY1" fmla="*/ 65675 h 74737"/>
                <a:gd name="connsiteX2" fmla="*/ 24570 w 56052"/>
                <a:gd name="connsiteY2" fmla="*/ 82865 h 74737"/>
                <a:gd name="connsiteX3" fmla="*/ 44002 w 56052"/>
                <a:gd name="connsiteY3" fmla="*/ 65862 h 74737"/>
                <a:gd name="connsiteX4" fmla="*/ 50167 w 56052"/>
                <a:gd name="connsiteY4" fmla="*/ 700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74737">
                  <a:moveTo>
                    <a:pt x="7007" y="38583"/>
                  </a:moveTo>
                  <a:lnTo>
                    <a:pt x="7007" y="65675"/>
                  </a:lnTo>
                  <a:cubicBezTo>
                    <a:pt x="7007" y="75018"/>
                    <a:pt x="14854" y="82865"/>
                    <a:pt x="24570" y="82865"/>
                  </a:cubicBezTo>
                  <a:cubicBezTo>
                    <a:pt x="34286" y="82865"/>
                    <a:pt x="42881" y="75205"/>
                    <a:pt x="44002" y="65862"/>
                  </a:cubicBezTo>
                  <a:lnTo>
                    <a:pt x="50167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59320C4-6C70-43EC-A8B1-61BE2B7D6BAC}"/>
              </a:ext>
            </a:extLst>
          </p:cNvPr>
          <p:cNvSpPr/>
          <p:nvPr/>
        </p:nvSpPr>
        <p:spPr>
          <a:xfrm>
            <a:off x="6712526" y="4067915"/>
            <a:ext cx="655966" cy="281564"/>
          </a:xfrm>
          <a:custGeom>
            <a:avLst/>
            <a:gdLst>
              <a:gd name="connsiteX0" fmla="*/ 7007 w 952900"/>
              <a:gd name="connsiteY0" fmla="*/ 7007 h 298949"/>
              <a:gd name="connsiteX1" fmla="*/ 954115 w 952900"/>
              <a:gd name="connsiteY1" fmla="*/ 7007 h 298949"/>
              <a:gd name="connsiteX2" fmla="*/ 954115 w 952900"/>
              <a:gd name="connsiteY2" fmla="*/ 305769 h 298949"/>
              <a:gd name="connsiteX3" fmla="*/ 7007 w 952900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900" h="298949">
                <a:moveTo>
                  <a:pt x="7007" y="7007"/>
                </a:moveTo>
                <a:lnTo>
                  <a:pt x="954115" y="7007"/>
                </a:lnTo>
                <a:lnTo>
                  <a:pt x="954115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92CAC9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26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5049936-073B-4D3D-B38E-E63CB5F7FEE2}"/>
              </a:ext>
            </a:extLst>
          </p:cNvPr>
          <p:cNvSpPr/>
          <p:nvPr/>
        </p:nvSpPr>
        <p:spPr>
          <a:xfrm>
            <a:off x="7364505" y="4067915"/>
            <a:ext cx="4103004" cy="281564"/>
          </a:xfrm>
          <a:custGeom>
            <a:avLst/>
            <a:gdLst>
              <a:gd name="connsiteX0" fmla="*/ 7007 w 5960296"/>
              <a:gd name="connsiteY0" fmla="*/ 7007 h 298949"/>
              <a:gd name="connsiteX1" fmla="*/ 5955159 w 5960296"/>
              <a:gd name="connsiteY1" fmla="*/ 7007 h 298949"/>
              <a:gd name="connsiteX2" fmla="*/ 5955159 w 5960296"/>
              <a:gd name="connsiteY2" fmla="*/ 305769 h 298949"/>
              <a:gd name="connsiteX3" fmla="*/ 7007 w 5960296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0296" h="298949">
                <a:moveTo>
                  <a:pt x="7007" y="7007"/>
                </a:moveTo>
                <a:lnTo>
                  <a:pt x="5955159" y="7007"/>
                </a:lnTo>
                <a:lnTo>
                  <a:pt x="5955159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164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14D3E56-F1EB-441B-8544-39D94513AE11}"/>
              </a:ext>
            </a:extLst>
          </p:cNvPr>
          <p:cNvSpPr/>
          <p:nvPr/>
        </p:nvSpPr>
        <p:spPr>
          <a:xfrm>
            <a:off x="11459149" y="4067915"/>
            <a:ext cx="102897" cy="281564"/>
          </a:xfrm>
          <a:custGeom>
            <a:avLst/>
            <a:gdLst>
              <a:gd name="connsiteX0" fmla="*/ 7007 w 149474"/>
              <a:gd name="connsiteY0" fmla="*/ 7007 h 298949"/>
              <a:gd name="connsiteX1" fmla="*/ 151063 w 149474"/>
              <a:gd name="connsiteY1" fmla="*/ 7007 h 298949"/>
              <a:gd name="connsiteX2" fmla="*/ 151063 w 149474"/>
              <a:gd name="connsiteY2" fmla="*/ 305769 h 298949"/>
              <a:gd name="connsiteX3" fmla="*/ 7007 w 149474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74" h="298949">
                <a:moveTo>
                  <a:pt x="7007" y="7007"/>
                </a:moveTo>
                <a:lnTo>
                  <a:pt x="151063" y="7007"/>
                </a:lnTo>
                <a:lnTo>
                  <a:pt x="151063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4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E694EF41-F3CE-4958-971A-580CEAED1609}"/>
              </a:ext>
            </a:extLst>
          </p:cNvPr>
          <p:cNvSpPr/>
          <p:nvPr/>
        </p:nvSpPr>
        <p:spPr>
          <a:xfrm>
            <a:off x="6712526" y="3423393"/>
            <a:ext cx="205793" cy="281564"/>
          </a:xfrm>
          <a:custGeom>
            <a:avLst/>
            <a:gdLst>
              <a:gd name="connsiteX0" fmla="*/ 7007 w 298949"/>
              <a:gd name="connsiteY0" fmla="*/ 7007 h 298949"/>
              <a:gd name="connsiteX1" fmla="*/ 302593 w 298949"/>
              <a:gd name="connsiteY1" fmla="*/ 7007 h 298949"/>
              <a:gd name="connsiteX2" fmla="*/ 302593 w 298949"/>
              <a:gd name="connsiteY2" fmla="*/ 305769 h 298949"/>
              <a:gd name="connsiteX3" fmla="*/ 7007 w 298949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49" h="298949">
                <a:moveTo>
                  <a:pt x="7007" y="7007"/>
                </a:moveTo>
                <a:lnTo>
                  <a:pt x="302593" y="7007"/>
                </a:lnTo>
                <a:lnTo>
                  <a:pt x="302593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92CAC9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8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3A99A27-1B78-4C4B-BFFD-77FE115E486F}"/>
              </a:ext>
            </a:extLst>
          </p:cNvPr>
          <p:cNvSpPr/>
          <p:nvPr/>
        </p:nvSpPr>
        <p:spPr>
          <a:xfrm>
            <a:off x="6915876" y="3423393"/>
            <a:ext cx="4540315" cy="281564"/>
          </a:xfrm>
          <a:custGeom>
            <a:avLst/>
            <a:gdLst>
              <a:gd name="connsiteX0" fmla="*/ 7007 w 6595563"/>
              <a:gd name="connsiteY0" fmla="*/ 7007 h 298949"/>
              <a:gd name="connsiteX1" fmla="*/ 6606681 w 6595563"/>
              <a:gd name="connsiteY1" fmla="*/ 7007 h 298949"/>
              <a:gd name="connsiteX2" fmla="*/ 6606681 w 6595563"/>
              <a:gd name="connsiteY2" fmla="*/ 305769 h 298949"/>
              <a:gd name="connsiteX3" fmla="*/ 7006 w 6595563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5563" h="298949">
                <a:moveTo>
                  <a:pt x="7007" y="7007"/>
                </a:moveTo>
                <a:lnTo>
                  <a:pt x="6606681" y="7007"/>
                </a:lnTo>
                <a:lnTo>
                  <a:pt x="6606681" y="305769"/>
                </a:lnTo>
                <a:lnTo>
                  <a:pt x="7006" y="305769"/>
                </a:lnTo>
                <a:close/>
              </a:path>
            </a:pathLst>
          </a:custGeom>
          <a:solidFill>
            <a:schemeClr val="accent2"/>
          </a:solidFill>
          <a:ln w="4763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182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0197024-A020-4F63-B9AB-9417D9CB84B3}"/>
              </a:ext>
            </a:extLst>
          </p:cNvPr>
          <p:cNvSpPr/>
          <p:nvPr/>
        </p:nvSpPr>
        <p:spPr>
          <a:xfrm>
            <a:off x="11459149" y="3423393"/>
            <a:ext cx="102897" cy="281564"/>
          </a:xfrm>
          <a:custGeom>
            <a:avLst/>
            <a:gdLst>
              <a:gd name="connsiteX0" fmla="*/ 7007 w 149474"/>
              <a:gd name="connsiteY0" fmla="*/ 7007 h 298949"/>
              <a:gd name="connsiteX1" fmla="*/ 151063 w 149474"/>
              <a:gd name="connsiteY1" fmla="*/ 7007 h 298949"/>
              <a:gd name="connsiteX2" fmla="*/ 151063 w 149474"/>
              <a:gd name="connsiteY2" fmla="*/ 305769 h 298949"/>
              <a:gd name="connsiteX3" fmla="*/ 7007 w 149474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74" h="298949">
                <a:moveTo>
                  <a:pt x="7007" y="7007"/>
                </a:moveTo>
                <a:lnTo>
                  <a:pt x="151063" y="7007"/>
                </a:lnTo>
                <a:lnTo>
                  <a:pt x="151063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4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4705D11-0F23-4DB4-B6B2-5B666548AB51}"/>
              </a:ext>
            </a:extLst>
          </p:cNvPr>
          <p:cNvSpPr/>
          <p:nvPr/>
        </p:nvSpPr>
        <p:spPr>
          <a:xfrm>
            <a:off x="6712655" y="2789634"/>
            <a:ext cx="4450281" cy="281564"/>
          </a:xfrm>
          <a:custGeom>
            <a:avLst/>
            <a:gdLst>
              <a:gd name="connsiteX0" fmla="*/ 7007 w 6464773"/>
              <a:gd name="connsiteY0" fmla="*/ 7007 h 298949"/>
              <a:gd name="connsiteX1" fmla="*/ 6462438 w 6464773"/>
              <a:gd name="connsiteY1" fmla="*/ 7007 h 298949"/>
              <a:gd name="connsiteX2" fmla="*/ 6462438 w 6464773"/>
              <a:gd name="connsiteY2" fmla="*/ 305769 h 298949"/>
              <a:gd name="connsiteX3" fmla="*/ 7007 w 6464773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4773" h="298949">
                <a:moveTo>
                  <a:pt x="7007" y="7007"/>
                </a:moveTo>
                <a:lnTo>
                  <a:pt x="6462438" y="7007"/>
                </a:lnTo>
                <a:lnTo>
                  <a:pt x="6462438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178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2399D101-9398-4DE5-A120-6A8C8F56180E}"/>
              </a:ext>
            </a:extLst>
          </p:cNvPr>
          <p:cNvSpPr/>
          <p:nvPr/>
        </p:nvSpPr>
        <p:spPr>
          <a:xfrm>
            <a:off x="11156376" y="2789634"/>
            <a:ext cx="398725" cy="281564"/>
          </a:xfrm>
          <a:custGeom>
            <a:avLst/>
            <a:gdLst>
              <a:gd name="connsiteX0" fmla="*/ 7007 w 579213"/>
              <a:gd name="connsiteY0" fmla="*/ 7007 h 298949"/>
              <a:gd name="connsiteX1" fmla="*/ 590331 w 579213"/>
              <a:gd name="connsiteY1" fmla="*/ 7007 h 298949"/>
              <a:gd name="connsiteX2" fmla="*/ 590331 w 579213"/>
              <a:gd name="connsiteY2" fmla="*/ 305769 h 298949"/>
              <a:gd name="connsiteX3" fmla="*/ 7007 w 579213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213" h="298949">
                <a:moveTo>
                  <a:pt x="7007" y="7007"/>
                </a:moveTo>
                <a:lnTo>
                  <a:pt x="590331" y="7007"/>
                </a:lnTo>
                <a:lnTo>
                  <a:pt x="590331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16</a:t>
            </a: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17955601-C686-48EF-A4AA-E6D1C41382CC}"/>
              </a:ext>
            </a:extLst>
          </p:cNvPr>
          <p:cNvSpPr/>
          <p:nvPr/>
        </p:nvSpPr>
        <p:spPr>
          <a:xfrm>
            <a:off x="6712655" y="2141417"/>
            <a:ext cx="4488867" cy="281564"/>
          </a:xfrm>
          <a:custGeom>
            <a:avLst/>
            <a:gdLst>
              <a:gd name="connsiteX0" fmla="*/ 7007 w 6520826"/>
              <a:gd name="connsiteY0" fmla="*/ 7007 h 298949"/>
              <a:gd name="connsiteX1" fmla="*/ 6530636 w 6520826"/>
              <a:gd name="connsiteY1" fmla="*/ 7007 h 298949"/>
              <a:gd name="connsiteX2" fmla="*/ 6530636 w 6520826"/>
              <a:gd name="connsiteY2" fmla="*/ 305769 h 298949"/>
              <a:gd name="connsiteX3" fmla="*/ 7007 w 6520826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0826" h="298949">
                <a:moveTo>
                  <a:pt x="7007" y="7007"/>
                </a:moveTo>
                <a:lnTo>
                  <a:pt x="6530636" y="7007"/>
                </a:lnTo>
                <a:lnTo>
                  <a:pt x="6530636" y="305769"/>
                </a:lnTo>
                <a:lnTo>
                  <a:pt x="7007" y="305769"/>
                </a:lnTo>
                <a:close/>
              </a:path>
            </a:pathLst>
          </a:custGeom>
          <a:solidFill>
            <a:srgbClr val="F29003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180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2715FAAD-9923-47B3-8FD9-0B9DA66E2AAE}"/>
              </a:ext>
            </a:extLst>
          </p:cNvPr>
          <p:cNvSpPr/>
          <p:nvPr/>
        </p:nvSpPr>
        <p:spPr>
          <a:xfrm>
            <a:off x="11203322" y="2141417"/>
            <a:ext cx="360139" cy="281564"/>
          </a:xfrm>
          <a:custGeom>
            <a:avLst/>
            <a:gdLst>
              <a:gd name="connsiteX0" fmla="*/ 7006 w 523160"/>
              <a:gd name="connsiteY0" fmla="*/ 7007 h 298949"/>
              <a:gd name="connsiteX1" fmla="*/ 522133 w 523160"/>
              <a:gd name="connsiteY1" fmla="*/ 7007 h 298949"/>
              <a:gd name="connsiteX2" fmla="*/ 522133 w 523160"/>
              <a:gd name="connsiteY2" fmla="*/ 305769 h 298949"/>
              <a:gd name="connsiteX3" fmla="*/ 7006 w 523160"/>
              <a:gd name="connsiteY3" fmla="*/ 305769 h 29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160" h="298949">
                <a:moveTo>
                  <a:pt x="7006" y="7007"/>
                </a:moveTo>
                <a:lnTo>
                  <a:pt x="522133" y="7007"/>
                </a:lnTo>
                <a:lnTo>
                  <a:pt x="522133" y="305769"/>
                </a:lnTo>
                <a:lnTo>
                  <a:pt x="7006" y="305769"/>
                </a:lnTo>
                <a:close/>
              </a:path>
            </a:pathLst>
          </a:custGeom>
          <a:solidFill>
            <a:srgbClr val="D0D9E5"/>
          </a:solidFill>
          <a:ln w="4763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sz="1100" b="1" dirty="0"/>
              <a:t>14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EE1A6FC-3057-488B-9547-C1C3758C99D1}"/>
              </a:ext>
            </a:extLst>
          </p:cNvPr>
          <p:cNvGrpSpPr/>
          <p:nvPr/>
        </p:nvGrpSpPr>
        <p:grpSpPr>
          <a:xfrm>
            <a:off x="6380456" y="2141417"/>
            <a:ext cx="281564" cy="281564"/>
            <a:chOff x="6380456" y="1577175"/>
            <a:chExt cx="281564" cy="28156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C8C28E2-929C-4FE9-9ADE-09517DB9D826}"/>
                </a:ext>
              </a:extLst>
            </p:cNvPr>
            <p:cNvSpPr/>
            <p:nvPr/>
          </p:nvSpPr>
          <p:spPr>
            <a:xfrm>
              <a:off x="6380456" y="1577175"/>
              <a:ext cx="281564" cy="281564"/>
            </a:xfrm>
            <a:custGeom>
              <a:avLst/>
              <a:gdLst>
                <a:gd name="connsiteX0" fmla="*/ 7007 w 298949"/>
                <a:gd name="connsiteY0" fmla="*/ 7007 h 298949"/>
                <a:gd name="connsiteX1" fmla="*/ 305769 w 298949"/>
                <a:gd name="connsiteY1" fmla="*/ 7007 h 298949"/>
                <a:gd name="connsiteX2" fmla="*/ 305769 w 298949"/>
                <a:gd name="connsiteY2" fmla="*/ 305769 h 298949"/>
                <a:gd name="connsiteX3" fmla="*/ 7007 w 298949"/>
                <a:gd name="connsiteY3" fmla="*/ 305769 h 29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949" h="298949">
                  <a:moveTo>
                    <a:pt x="7007" y="7007"/>
                  </a:moveTo>
                  <a:lnTo>
                    <a:pt x="305769" y="7007"/>
                  </a:lnTo>
                  <a:lnTo>
                    <a:pt x="305769" y="305769"/>
                  </a:lnTo>
                  <a:lnTo>
                    <a:pt x="7007" y="305769"/>
                  </a:ln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1F5E7AB-723A-4264-9C53-FECE7F6B42E5}"/>
                </a:ext>
              </a:extLst>
            </p:cNvPr>
            <p:cNvSpPr/>
            <p:nvPr/>
          </p:nvSpPr>
          <p:spPr>
            <a:xfrm>
              <a:off x="6430082" y="1620817"/>
              <a:ext cx="52793" cy="52793"/>
            </a:xfrm>
            <a:custGeom>
              <a:avLst/>
              <a:gdLst>
                <a:gd name="connsiteX0" fmla="*/ 58575 w 56052"/>
                <a:gd name="connsiteY0" fmla="*/ 32791 h 56052"/>
                <a:gd name="connsiteX1" fmla="*/ 32791 w 56052"/>
                <a:gd name="connsiteY1" fmla="*/ 58576 h 56052"/>
                <a:gd name="connsiteX2" fmla="*/ 7007 w 56052"/>
                <a:gd name="connsiteY2" fmla="*/ 32791 h 56052"/>
                <a:gd name="connsiteX3" fmla="*/ 32791 w 56052"/>
                <a:gd name="connsiteY3" fmla="*/ 7007 h 56052"/>
                <a:gd name="connsiteX4" fmla="*/ 58575 w 56052"/>
                <a:gd name="connsiteY4" fmla="*/ 32791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8575" y="32791"/>
                  </a:moveTo>
                  <a:cubicBezTo>
                    <a:pt x="58575" y="47031"/>
                    <a:pt x="47031" y="58576"/>
                    <a:pt x="32791" y="58576"/>
                  </a:cubicBezTo>
                  <a:cubicBezTo>
                    <a:pt x="18551" y="58576"/>
                    <a:pt x="7007" y="47032"/>
                    <a:pt x="7007" y="32791"/>
                  </a:cubicBezTo>
                  <a:cubicBezTo>
                    <a:pt x="7007" y="18551"/>
                    <a:pt x="18551" y="7007"/>
                    <a:pt x="32791" y="7007"/>
                  </a:cubicBezTo>
                  <a:cubicBezTo>
                    <a:pt x="47031" y="7007"/>
                    <a:pt x="58575" y="18551"/>
                    <a:pt x="58575" y="32791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E4228A4-E264-4261-BECA-35AB720EA42E}"/>
                </a:ext>
              </a:extLst>
            </p:cNvPr>
            <p:cNvSpPr/>
            <p:nvPr/>
          </p:nvSpPr>
          <p:spPr>
            <a:xfrm>
              <a:off x="6413224" y="1669386"/>
              <a:ext cx="87989" cy="70391"/>
            </a:xfrm>
            <a:custGeom>
              <a:avLst/>
              <a:gdLst>
                <a:gd name="connsiteX0" fmla="*/ 67319 w 93421"/>
                <a:gd name="connsiteY0" fmla="*/ 47178 h 74737"/>
                <a:gd name="connsiteX1" fmla="*/ 74233 w 93421"/>
                <a:gd name="connsiteY1" fmla="*/ 73336 h 74737"/>
                <a:gd name="connsiteX2" fmla="*/ 86564 w 93421"/>
                <a:gd name="connsiteY2" fmla="*/ 81183 h 74737"/>
                <a:gd name="connsiteX3" fmla="*/ 94412 w 93421"/>
                <a:gd name="connsiteY3" fmla="*/ 68104 h 74737"/>
                <a:gd name="connsiteX4" fmla="*/ 87498 w 93421"/>
                <a:gd name="connsiteY4" fmla="*/ 26252 h 74737"/>
                <a:gd name="connsiteX5" fmla="*/ 85817 w 93421"/>
                <a:gd name="connsiteY5" fmla="*/ 19152 h 74737"/>
                <a:gd name="connsiteX6" fmla="*/ 63209 w 93421"/>
                <a:gd name="connsiteY6" fmla="*/ 7007 h 74737"/>
                <a:gd name="connsiteX7" fmla="*/ 38359 w 93421"/>
                <a:gd name="connsiteY7" fmla="*/ 7007 h 74737"/>
                <a:gd name="connsiteX8" fmla="*/ 15751 w 93421"/>
                <a:gd name="connsiteY8" fmla="*/ 19152 h 74737"/>
                <a:gd name="connsiteX9" fmla="*/ 14069 w 93421"/>
                <a:gd name="connsiteY9" fmla="*/ 26252 h 74737"/>
                <a:gd name="connsiteX10" fmla="*/ 7156 w 93421"/>
                <a:gd name="connsiteY10" fmla="*/ 68104 h 74737"/>
                <a:gd name="connsiteX11" fmla="*/ 15003 w 93421"/>
                <a:gd name="connsiteY11" fmla="*/ 81183 h 74737"/>
                <a:gd name="connsiteX12" fmla="*/ 27335 w 93421"/>
                <a:gd name="connsiteY12" fmla="*/ 73336 h 74737"/>
                <a:gd name="connsiteX13" fmla="*/ 34248 w 93421"/>
                <a:gd name="connsiteY13" fmla="*/ 47178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421" h="74737">
                  <a:moveTo>
                    <a:pt x="67319" y="47178"/>
                  </a:moveTo>
                  <a:lnTo>
                    <a:pt x="74233" y="73336"/>
                  </a:lnTo>
                  <a:cubicBezTo>
                    <a:pt x="75727" y="78941"/>
                    <a:pt x="81333" y="82491"/>
                    <a:pt x="86564" y="81183"/>
                  </a:cubicBezTo>
                  <a:cubicBezTo>
                    <a:pt x="91796" y="79876"/>
                    <a:pt x="95346" y="73897"/>
                    <a:pt x="94412" y="68104"/>
                  </a:cubicBezTo>
                  <a:lnTo>
                    <a:pt x="87498" y="26252"/>
                  </a:lnTo>
                  <a:cubicBezTo>
                    <a:pt x="87498" y="26252"/>
                    <a:pt x="86938" y="21394"/>
                    <a:pt x="85817" y="19152"/>
                  </a:cubicBezTo>
                  <a:cubicBezTo>
                    <a:pt x="83388" y="13733"/>
                    <a:pt x="72925" y="7007"/>
                    <a:pt x="63209" y="7007"/>
                  </a:cubicBezTo>
                  <a:lnTo>
                    <a:pt x="38359" y="7007"/>
                  </a:lnTo>
                  <a:cubicBezTo>
                    <a:pt x="28643" y="7007"/>
                    <a:pt x="18180" y="13733"/>
                    <a:pt x="15751" y="19152"/>
                  </a:cubicBezTo>
                  <a:cubicBezTo>
                    <a:pt x="14816" y="21394"/>
                    <a:pt x="14069" y="26252"/>
                    <a:pt x="14069" y="26252"/>
                  </a:cubicBezTo>
                  <a:lnTo>
                    <a:pt x="7156" y="68104"/>
                  </a:lnTo>
                  <a:cubicBezTo>
                    <a:pt x="6222" y="73897"/>
                    <a:pt x="9772" y="79689"/>
                    <a:pt x="15003" y="81183"/>
                  </a:cubicBezTo>
                  <a:cubicBezTo>
                    <a:pt x="20235" y="82678"/>
                    <a:pt x="25840" y="79128"/>
                    <a:pt x="27335" y="73336"/>
                  </a:cubicBezTo>
                  <a:lnTo>
                    <a:pt x="34248" y="47178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28CF862-5002-4258-B60F-81FC4B5DDDE7}"/>
                </a:ext>
              </a:extLst>
            </p:cNvPr>
            <p:cNvSpPr/>
            <p:nvPr/>
          </p:nvSpPr>
          <p:spPr>
            <a:xfrm>
              <a:off x="6428323" y="1736082"/>
              <a:ext cx="35196" cy="87989"/>
            </a:xfrm>
            <a:custGeom>
              <a:avLst/>
              <a:gdLst>
                <a:gd name="connsiteX0" fmla="*/ 7007 w 37368"/>
                <a:gd name="connsiteY0" fmla="*/ 7007 h 93421"/>
                <a:gd name="connsiteX1" fmla="*/ 8501 w 37368"/>
                <a:gd name="connsiteY1" fmla="*/ 76325 h 93421"/>
                <a:gd name="connsiteX2" fmla="*/ 22701 w 37368"/>
                <a:gd name="connsiteY2" fmla="*/ 90152 h 93421"/>
                <a:gd name="connsiteX3" fmla="*/ 35594 w 37368"/>
                <a:gd name="connsiteY3" fmla="*/ 76325 h 93421"/>
                <a:gd name="connsiteX4" fmla="*/ 35594 w 37368"/>
                <a:gd name="connsiteY4" fmla="*/ 28680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93421">
                  <a:moveTo>
                    <a:pt x="7007" y="7007"/>
                  </a:moveTo>
                  <a:lnTo>
                    <a:pt x="8501" y="76325"/>
                  </a:lnTo>
                  <a:cubicBezTo>
                    <a:pt x="9249" y="83986"/>
                    <a:pt x="15601" y="90152"/>
                    <a:pt x="22701" y="90152"/>
                  </a:cubicBezTo>
                  <a:cubicBezTo>
                    <a:pt x="29801" y="90152"/>
                    <a:pt x="35594" y="83986"/>
                    <a:pt x="35594" y="76325"/>
                  </a:cubicBezTo>
                  <a:lnTo>
                    <a:pt x="35594" y="28680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1247773-6D17-4C54-97BE-2085593D71B2}"/>
                </a:ext>
              </a:extLst>
            </p:cNvPr>
            <p:cNvSpPr/>
            <p:nvPr/>
          </p:nvSpPr>
          <p:spPr>
            <a:xfrm>
              <a:off x="6455071" y="1735378"/>
              <a:ext cx="35196" cy="87989"/>
            </a:xfrm>
            <a:custGeom>
              <a:avLst/>
              <a:gdLst>
                <a:gd name="connsiteX0" fmla="*/ 7007 w 37368"/>
                <a:gd name="connsiteY0" fmla="*/ 29428 h 93421"/>
                <a:gd name="connsiteX1" fmla="*/ 7007 w 37368"/>
                <a:gd name="connsiteY1" fmla="*/ 77073 h 93421"/>
                <a:gd name="connsiteX2" fmla="*/ 19899 w 37368"/>
                <a:gd name="connsiteY2" fmla="*/ 90899 h 93421"/>
                <a:gd name="connsiteX3" fmla="*/ 34099 w 37368"/>
                <a:gd name="connsiteY3" fmla="*/ 77073 h 93421"/>
                <a:gd name="connsiteX4" fmla="*/ 32791 w 37368"/>
                <a:gd name="connsiteY4" fmla="*/ 7007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8" h="93421">
                  <a:moveTo>
                    <a:pt x="7007" y="29428"/>
                  </a:moveTo>
                  <a:lnTo>
                    <a:pt x="7007" y="77073"/>
                  </a:lnTo>
                  <a:cubicBezTo>
                    <a:pt x="7007" y="84733"/>
                    <a:pt x="12799" y="90899"/>
                    <a:pt x="19899" y="90899"/>
                  </a:cubicBezTo>
                  <a:cubicBezTo>
                    <a:pt x="26999" y="90899"/>
                    <a:pt x="33352" y="84733"/>
                    <a:pt x="34099" y="77073"/>
                  </a:cubicBezTo>
                  <a:lnTo>
                    <a:pt x="32791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98D72BA-912E-45B7-9E7B-E82C64811D05}"/>
                </a:ext>
              </a:extLst>
            </p:cNvPr>
            <p:cNvSpPr/>
            <p:nvPr/>
          </p:nvSpPr>
          <p:spPr>
            <a:xfrm>
              <a:off x="6551507" y="1620817"/>
              <a:ext cx="52793" cy="52793"/>
            </a:xfrm>
            <a:custGeom>
              <a:avLst/>
              <a:gdLst>
                <a:gd name="connsiteX0" fmla="*/ 58575 w 56052"/>
                <a:gd name="connsiteY0" fmla="*/ 32791 h 56052"/>
                <a:gd name="connsiteX1" fmla="*/ 32791 w 56052"/>
                <a:gd name="connsiteY1" fmla="*/ 58576 h 56052"/>
                <a:gd name="connsiteX2" fmla="*/ 7007 w 56052"/>
                <a:gd name="connsiteY2" fmla="*/ 32791 h 56052"/>
                <a:gd name="connsiteX3" fmla="*/ 32791 w 56052"/>
                <a:gd name="connsiteY3" fmla="*/ 7007 h 56052"/>
                <a:gd name="connsiteX4" fmla="*/ 58575 w 56052"/>
                <a:gd name="connsiteY4" fmla="*/ 32791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56052">
                  <a:moveTo>
                    <a:pt x="58575" y="32791"/>
                  </a:moveTo>
                  <a:cubicBezTo>
                    <a:pt x="58575" y="47031"/>
                    <a:pt x="47031" y="58576"/>
                    <a:pt x="32791" y="58576"/>
                  </a:cubicBezTo>
                  <a:cubicBezTo>
                    <a:pt x="18551" y="58576"/>
                    <a:pt x="7007" y="47032"/>
                    <a:pt x="7007" y="32791"/>
                  </a:cubicBezTo>
                  <a:cubicBezTo>
                    <a:pt x="7007" y="18551"/>
                    <a:pt x="18551" y="7007"/>
                    <a:pt x="32791" y="7007"/>
                  </a:cubicBezTo>
                  <a:cubicBezTo>
                    <a:pt x="47031" y="7007"/>
                    <a:pt x="58575" y="18551"/>
                    <a:pt x="58575" y="32791"/>
                  </a:cubicBezTo>
                  <a:close/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F9C56EF-F914-4671-9C5E-2A09E5424886}"/>
                </a:ext>
              </a:extLst>
            </p:cNvPr>
            <p:cNvSpPr/>
            <p:nvPr/>
          </p:nvSpPr>
          <p:spPr>
            <a:xfrm>
              <a:off x="6514151" y="1669211"/>
              <a:ext cx="70391" cy="87989"/>
            </a:xfrm>
            <a:custGeom>
              <a:avLst/>
              <a:gdLst>
                <a:gd name="connsiteX0" fmla="*/ 44052 w 74737"/>
                <a:gd name="connsiteY0" fmla="*/ 59510 h 93421"/>
                <a:gd name="connsiteX1" fmla="*/ 33029 w 74737"/>
                <a:gd name="connsiteY1" fmla="*/ 80810 h 93421"/>
                <a:gd name="connsiteX2" fmla="*/ 14531 w 74737"/>
                <a:gd name="connsiteY2" fmla="*/ 88096 h 93421"/>
                <a:gd name="connsiteX3" fmla="*/ 7805 w 74737"/>
                <a:gd name="connsiteY3" fmla="*/ 70720 h 93421"/>
                <a:gd name="connsiteX4" fmla="*/ 21631 w 74737"/>
                <a:gd name="connsiteY4" fmla="*/ 29241 h 93421"/>
                <a:gd name="connsiteX5" fmla="*/ 24808 w 74737"/>
                <a:gd name="connsiteY5" fmla="*/ 21394 h 93421"/>
                <a:gd name="connsiteX6" fmla="*/ 51339 w 74737"/>
                <a:gd name="connsiteY6" fmla="*/ 7007 h 93421"/>
                <a:gd name="connsiteX7" fmla="*/ 72453 w 74737"/>
                <a:gd name="connsiteY7" fmla="*/ 7007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37" h="93421">
                  <a:moveTo>
                    <a:pt x="44052" y="59510"/>
                  </a:moveTo>
                  <a:lnTo>
                    <a:pt x="33029" y="80810"/>
                  </a:lnTo>
                  <a:cubicBezTo>
                    <a:pt x="30226" y="86975"/>
                    <a:pt x="23686" y="92020"/>
                    <a:pt x="14531" y="88096"/>
                  </a:cubicBezTo>
                  <a:cubicBezTo>
                    <a:pt x="8739" y="85668"/>
                    <a:pt x="5376" y="77073"/>
                    <a:pt x="7805" y="70720"/>
                  </a:cubicBezTo>
                  <a:lnTo>
                    <a:pt x="21631" y="29241"/>
                  </a:lnTo>
                  <a:lnTo>
                    <a:pt x="24808" y="21394"/>
                  </a:lnTo>
                  <a:cubicBezTo>
                    <a:pt x="30226" y="12799"/>
                    <a:pt x="39942" y="7007"/>
                    <a:pt x="51339" y="7007"/>
                  </a:cubicBezTo>
                  <a:lnTo>
                    <a:pt x="72453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60BD95-97A3-4604-85A5-053DC99B42D5}"/>
                </a:ext>
              </a:extLst>
            </p:cNvPr>
            <p:cNvSpPr/>
            <p:nvPr/>
          </p:nvSpPr>
          <p:spPr>
            <a:xfrm>
              <a:off x="6575791" y="1669211"/>
              <a:ext cx="70391" cy="87989"/>
            </a:xfrm>
            <a:custGeom>
              <a:avLst/>
              <a:gdLst>
                <a:gd name="connsiteX0" fmla="*/ 35407 w 74737"/>
                <a:gd name="connsiteY0" fmla="*/ 59510 h 93421"/>
                <a:gd name="connsiteX1" fmla="*/ 46431 w 74737"/>
                <a:gd name="connsiteY1" fmla="*/ 80810 h 93421"/>
                <a:gd name="connsiteX2" fmla="*/ 64928 w 74737"/>
                <a:gd name="connsiteY2" fmla="*/ 88096 h 93421"/>
                <a:gd name="connsiteX3" fmla="*/ 71654 w 74737"/>
                <a:gd name="connsiteY3" fmla="*/ 70720 h 93421"/>
                <a:gd name="connsiteX4" fmla="*/ 57828 w 74737"/>
                <a:gd name="connsiteY4" fmla="*/ 29241 h 93421"/>
                <a:gd name="connsiteX5" fmla="*/ 54652 w 74737"/>
                <a:gd name="connsiteY5" fmla="*/ 21394 h 93421"/>
                <a:gd name="connsiteX6" fmla="*/ 28120 w 74737"/>
                <a:gd name="connsiteY6" fmla="*/ 7007 h 93421"/>
                <a:gd name="connsiteX7" fmla="*/ 7007 w 74737"/>
                <a:gd name="connsiteY7" fmla="*/ 7007 h 9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37" h="93421">
                  <a:moveTo>
                    <a:pt x="35407" y="59510"/>
                  </a:moveTo>
                  <a:lnTo>
                    <a:pt x="46431" y="80810"/>
                  </a:lnTo>
                  <a:cubicBezTo>
                    <a:pt x="49233" y="86975"/>
                    <a:pt x="55773" y="92020"/>
                    <a:pt x="64928" y="88096"/>
                  </a:cubicBezTo>
                  <a:cubicBezTo>
                    <a:pt x="70720" y="85668"/>
                    <a:pt x="74083" y="77073"/>
                    <a:pt x="71654" y="70720"/>
                  </a:cubicBezTo>
                  <a:lnTo>
                    <a:pt x="57828" y="29241"/>
                  </a:lnTo>
                  <a:lnTo>
                    <a:pt x="54652" y="21394"/>
                  </a:lnTo>
                  <a:cubicBezTo>
                    <a:pt x="49233" y="12799"/>
                    <a:pt x="39517" y="7007"/>
                    <a:pt x="28120" y="7007"/>
                  </a:cubicBezTo>
                  <a:lnTo>
                    <a:pt x="7007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F6F650-2DC4-4CD9-876C-68412139A1BF}"/>
                </a:ext>
              </a:extLst>
            </p:cNvPr>
            <p:cNvSpPr/>
            <p:nvPr/>
          </p:nvSpPr>
          <p:spPr>
            <a:xfrm>
              <a:off x="6534613" y="1744177"/>
              <a:ext cx="52793" cy="70391"/>
            </a:xfrm>
            <a:custGeom>
              <a:avLst/>
              <a:gdLst>
                <a:gd name="connsiteX0" fmla="*/ 7007 w 56052"/>
                <a:gd name="connsiteY0" fmla="*/ 7007 h 74737"/>
                <a:gd name="connsiteX1" fmla="*/ 13920 w 56052"/>
                <a:gd name="connsiteY1" fmla="*/ 64368 h 74737"/>
                <a:gd name="connsiteX2" fmla="*/ 33352 w 56052"/>
                <a:gd name="connsiteY2" fmla="*/ 81370 h 74737"/>
                <a:gd name="connsiteX3" fmla="*/ 50915 w 56052"/>
                <a:gd name="connsiteY3" fmla="*/ 64181 h 74737"/>
                <a:gd name="connsiteX4" fmla="*/ 50915 w 56052"/>
                <a:gd name="connsiteY4" fmla="*/ 37088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74737">
                  <a:moveTo>
                    <a:pt x="7007" y="7007"/>
                  </a:moveTo>
                  <a:lnTo>
                    <a:pt x="13920" y="64368"/>
                  </a:lnTo>
                  <a:cubicBezTo>
                    <a:pt x="14854" y="73710"/>
                    <a:pt x="23636" y="81370"/>
                    <a:pt x="33352" y="81370"/>
                  </a:cubicBezTo>
                  <a:cubicBezTo>
                    <a:pt x="43067" y="81370"/>
                    <a:pt x="50915" y="73710"/>
                    <a:pt x="50915" y="64181"/>
                  </a:cubicBezTo>
                  <a:lnTo>
                    <a:pt x="50915" y="37088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495093B-0186-4011-8795-F53E41D481C9}"/>
                </a:ext>
              </a:extLst>
            </p:cNvPr>
            <p:cNvSpPr/>
            <p:nvPr/>
          </p:nvSpPr>
          <p:spPr>
            <a:xfrm>
              <a:off x="6575967" y="1742769"/>
              <a:ext cx="52793" cy="70391"/>
            </a:xfrm>
            <a:custGeom>
              <a:avLst/>
              <a:gdLst>
                <a:gd name="connsiteX0" fmla="*/ 7007 w 56052"/>
                <a:gd name="connsiteY0" fmla="*/ 38583 h 74737"/>
                <a:gd name="connsiteX1" fmla="*/ 7007 w 56052"/>
                <a:gd name="connsiteY1" fmla="*/ 65675 h 74737"/>
                <a:gd name="connsiteX2" fmla="*/ 24570 w 56052"/>
                <a:gd name="connsiteY2" fmla="*/ 82865 h 74737"/>
                <a:gd name="connsiteX3" fmla="*/ 44002 w 56052"/>
                <a:gd name="connsiteY3" fmla="*/ 65862 h 74737"/>
                <a:gd name="connsiteX4" fmla="*/ 50167 w 56052"/>
                <a:gd name="connsiteY4" fmla="*/ 7007 h 7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2" h="74737">
                  <a:moveTo>
                    <a:pt x="7007" y="38583"/>
                  </a:moveTo>
                  <a:lnTo>
                    <a:pt x="7007" y="65675"/>
                  </a:lnTo>
                  <a:cubicBezTo>
                    <a:pt x="7007" y="75018"/>
                    <a:pt x="14854" y="82865"/>
                    <a:pt x="24570" y="82865"/>
                  </a:cubicBezTo>
                  <a:cubicBezTo>
                    <a:pt x="34286" y="82865"/>
                    <a:pt x="42881" y="75204"/>
                    <a:pt x="44002" y="65862"/>
                  </a:cubicBezTo>
                  <a:lnTo>
                    <a:pt x="50167" y="7007"/>
                  </a:lnTo>
                </a:path>
              </a:pathLst>
            </a:custGeom>
            <a:noFill/>
            <a:ln w="4763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E78ABE2D-3758-4B7A-A8B1-9602D66E1D24}"/>
              </a:ext>
            </a:extLst>
          </p:cNvPr>
          <p:cNvSpPr txBox="1"/>
          <p:nvPr/>
        </p:nvSpPr>
        <p:spPr>
          <a:xfrm>
            <a:off x="6380456" y="1906406"/>
            <a:ext cx="828753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rmAutofit lnSpcReduction="10000"/>
          </a:bodyPr>
          <a:lstStyle/>
          <a:p>
            <a:r>
              <a:rPr lang="en-GB" sz="1200" b="1" dirty="0"/>
              <a:t>Obesity, men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74B8692-24A0-492A-9699-1F31EE08FDAC}"/>
              </a:ext>
            </a:extLst>
          </p:cNvPr>
          <p:cNvSpPr txBox="1"/>
          <p:nvPr/>
        </p:nvSpPr>
        <p:spPr>
          <a:xfrm>
            <a:off x="6380456" y="2558479"/>
            <a:ext cx="1009892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b="1" dirty="0"/>
              <a:t>Obesity, women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FFEE86F-83CD-44F9-ADD2-D167B21A97CE}"/>
              </a:ext>
            </a:extLst>
          </p:cNvPr>
          <p:cNvSpPr txBox="1"/>
          <p:nvPr/>
        </p:nvSpPr>
        <p:spPr>
          <a:xfrm>
            <a:off x="6380456" y="3197852"/>
            <a:ext cx="908903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dirty="0"/>
              <a:t>Diabetes, men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FDF3054-A8CA-42B4-B020-9906BECF8814}"/>
              </a:ext>
            </a:extLst>
          </p:cNvPr>
          <p:cNvSpPr txBox="1"/>
          <p:nvPr/>
        </p:nvSpPr>
        <p:spPr>
          <a:xfrm>
            <a:off x="6380456" y="3841179"/>
            <a:ext cx="1090042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GB" sz="1200" dirty="0"/>
              <a:t>Diabetes, women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768DF78-8EB9-44DC-9B0D-EE189BCCA679}"/>
              </a:ext>
            </a:extLst>
          </p:cNvPr>
          <p:cNvSpPr txBox="1"/>
          <p:nvPr/>
        </p:nvSpPr>
        <p:spPr>
          <a:xfrm>
            <a:off x="6289853" y="1328498"/>
            <a:ext cx="4490062" cy="318924"/>
          </a:xfrm>
          <a:prstGeom prst="rect">
            <a:avLst/>
          </a:prstGeom>
          <a:noFill/>
        </p:spPr>
        <p:txBody>
          <a:bodyPr wrap="none" lIns="72000" tIns="36000" rIns="36000" bIns="36000" rtlCol="0" anchor="t">
            <a:no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Nutrition-related NCD targets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194FAB4-A78B-4088-AF69-A294EE368D25}"/>
              </a:ext>
            </a:extLst>
          </p:cNvPr>
          <p:cNvCxnSpPr>
            <a:cxnSpLocks/>
          </p:cNvCxnSpPr>
          <p:nvPr/>
        </p:nvCxnSpPr>
        <p:spPr>
          <a:xfrm>
            <a:off x="6093228" y="1377211"/>
            <a:ext cx="0" cy="3688275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01B7AD-DA51-414A-B371-CF617C5D0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74CA58-6916-4E08-A023-00CFBEA3A9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Rates of anaemia and women underweight have barely changed, while obesity is rising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36465-7BD0-404E-AC48-06F0BC5AE64A}"/>
              </a:ext>
            </a:extLst>
          </p:cNvPr>
          <p:cNvSpPr txBox="1"/>
          <p:nvPr/>
        </p:nvSpPr>
        <p:spPr>
          <a:xfrm>
            <a:off x="609601" y="1597702"/>
            <a:ext cx="10274299" cy="626701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dirty="0">
                <a:solidFill>
                  <a:schemeClr val="accent1"/>
                </a:solidFill>
              </a:rPr>
              <a:t>Global prevalence of anaemia, overweight (including obesity) and underweight in women, 2000–2016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2721439-84F9-4693-BDF8-AD6B42A66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7218651"/>
              </p:ext>
            </p:extLst>
          </p:nvPr>
        </p:nvGraphicFramePr>
        <p:xfrm>
          <a:off x="976086" y="2447779"/>
          <a:ext cx="8128000" cy="3732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FC1158-ECFA-4458-9093-15AF8085133F}"/>
              </a:ext>
            </a:extLst>
          </p:cNvPr>
          <p:cNvCxnSpPr>
            <a:cxnSpLocks/>
          </p:cNvCxnSpPr>
          <p:nvPr/>
        </p:nvCxnSpPr>
        <p:spPr>
          <a:xfrm flipV="1">
            <a:off x="2216150" y="3311093"/>
            <a:ext cx="5973536" cy="48167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F6733C-EFE2-4E50-B4EE-223EC0A0AFD3}"/>
              </a:ext>
            </a:extLst>
          </p:cNvPr>
          <p:cNvCxnSpPr>
            <a:cxnSpLocks/>
          </p:cNvCxnSpPr>
          <p:nvPr/>
        </p:nvCxnSpPr>
        <p:spPr>
          <a:xfrm>
            <a:off x="2195286" y="5085087"/>
            <a:ext cx="6004345" cy="162303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262047-FC4B-465C-A83D-43565D52912B}"/>
              </a:ext>
            </a:extLst>
          </p:cNvPr>
          <p:cNvGrpSpPr/>
          <p:nvPr/>
        </p:nvGrpSpPr>
        <p:grpSpPr>
          <a:xfrm>
            <a:off x="1853228" y="3193218"/>
            <a:ext cx="729407" cy="548572"/>
            <a:chOff x="2909142" y="2416216"/>
            <a:chExt cx="729407" cy="548572"/>
          </a:xfrm>
          <a:solidFill>
            <a:schemeClr val="accent2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35B9EDC-CBC4-4D51-97D7-81A081888182}"/>
                </a:ext>
              </a:extLst>
            </p:cNvPr>
            <p:cNvSpPr/>
            <p:nvPr/>
          </p:nvSpPr>
          <p:spPr>
            <a:xfrm rot="10800000">
              <a:off x="2909142" y="2416216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783323-B30E-40DE-B059-153D52B44DE5}"/>
                </a:ext>
              </a:extLst>
            </p:cNvPr>
            <p:cNvSpPr txBox="1"/>
            <p:nvPr/>
          </p:nvSpPr>
          <p:spPr>
            <a:xfrm>
              <a:off x="2949487" y="2516591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31.7%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9255A9-A61A-4CF3-96B4-9EAC9D20F4D2}"/>
              </a:ext>
            </a:extLst>
          </p:cNvPr>
          <p:cNvGrpSpPr/>
          <p:nvPr/>
        </p:nvGrpSpPr>
        <p:grpSpPr>
          <a:xfrm>
            <a:off x="1853228" y="5147684"/>
            <a:ext cx="729407" cy="548572"/>
            <a:chOff x="2909142" y="4279968"/>
            <a:chExt cx="729407" cy="548572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DA1CC42-4AF2-46F4-82E6-B869A93A3F24}"/>
                </a:ext>
              </a:extLst>
            </p:cNvPr>
            <p:cNvSpPr/>
            <p:nvPr/>
          </p:nvSpPr>
          <p:spPr>
            <a:xfrm rot="10800000" flipV="1">
              <a:off x="2909142" y="4279968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B3D0C7-EC21-4E4F-8015-74358BDA09C5}"/>
                </a:ext>
              </a:extLst>
            </p:cNvPr>
            <p:cNvSpPr txBox="1"/>
            <p:nvPr/>
          </p:nvSpPr>
          <p:spPr>
            <a:xfrm>
              <a:off x="2949487" y="4462894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/>
                <a:t>11.6%</a:t>
              </a:r>
              <a:endParaRPr lang="en-GB" sz="1600" b="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6180DA-A4AA-40B1-BB42-B8ABF857A6E3}"/>
              </a:ext>
            </a:extLst>
          </p:cNvPr>
          <p:cNvGrpSpPr/>
          <p:nvPr/>
        </p:nvGrpSpPr>
        <p:grpSpPr>
          <a:xfrm>
            <a:off x="7825198" y="2677407"/>
            <a:ext cx="729407" cy="548572"/>
            <a:chOff x="8881112" y="2952705"/>
            <a:chExt cx="729407" cy="548572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C80632-975E-4575-9B42-21D6DB157025}"/>
                </a:ext>
              </a:extLst>
            </p:cNvPr>
            <p:cNvSpPr/>
            <p:nvPr/>
          </p:nvSpPr>
          <p:spPr>
            <a:xfrm rot="10800000">
              <a:off x="8881112" y="2952705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606826-50D7-4E50-884F-39F71B6899C4}"/>
                </a:ext>
              </a:extLst>
            </p:cNvPr>
            <p:cNvSpPr txBox="1"/>
            <p:nvPr/>
          </p:nvSpPr>
          <p:spPr>
            <a:xfrm>
              <a:off x="8921457" y="3053080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39.2%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E0A071D-2756-45C5-8782-0E9CA5C8760C}"/>
              </a:ext>
            </a:extLst>
          </p:cNvPr>
          <p:cNvSpPr txBox="1"/>
          <p:nvPr/>
        </p:nvSpPr>
        <p:spPr>
          <a:xfrm rot="16200000">
            <a:off x="-725470" y="4285977"/>
            <a:ext cx="294091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2"/>
                </a:solidFill>
              </a:rPr>
              <a:t>Prevalence, %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9BC4A8-8EF7-497D-9322-2E4C78A9E4FB}"/>
              </a:ext>
            </a:extLst>
          </p:cNvPr>
          <p:cNvSpPr/>
          <p:nvPr/>
        </p:nvSpPr>
        <p:spPr>
          <a:xfrm>
            <a:off x="9393253" y="3380588"/>
            <a:ext cx="185738" cy="18573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37C6B0-01B3-4910-BD63-A5C8B85756E1}"/>
              </a:ext>
            </a:extLst>
          </p:cNvPr>
          <p:cNvSpPr txBox="1"/>
          <p:nvPr/>
        </p:nvSpPr>
        <p:spPr>
          <a:xfrm>
            <a:off x="9667891" y="3392520"/>
            <a:ext cx="197710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200" dirty="0"/>
              <a:t>Prevalence of </a:t>
            </a:r>
            <a:r>
              <a:rPr lang="en-GB" sz="1200" b="1" dirty="0"/>
              <a:t>anaemia among women of reproductive age </a:t>
            </a:r>
            <a:r>
              <a:rPr lang="en-GB" sz="1200" dirty="0"/>
              <a:t>(15–49)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242021-4973-440B-BFB0-0A922A708362}"/>
              </a:ext>
            </a:extLst>
          </p:cNvPr>
          <p:cNvSpPr/>
          <p:nvPr/>
        </p:nvSpPr>
        <p:spPr>
          <a:xfrm>
            <a:off x="9393253" y="4147426"/>
            <a:ext cx="185738" cy="18573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9160ED-78EE-41B7-98C6-059D11099630}"/>
              </a:ext>
            </a:extLst>
          </p:cNvPr>
          <p:cNvSpPr txBox="1"/>
          <p:nvPr/>
        </p:nvSpPr>
        <p:spPr>
          <a:xfrm>
            <a:off x="9667891" y="4159734"/>
            <a:ext cx="197710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dirty="0"/>
              <a:t>Prevalence of </a:t>
            </a:r>
            <a:r>
              <a:rPr lang="pt-PT" sz="1200" b="1" dirty="0"/>
              <a:t>underweight among women aged 20–49</a:t>
            </a:r>
            <a:endParaRPr lang="en-GB" sz="1200" b="1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B0F6D24-63D8-42E3-A68F-912D1F2F4573}"/>
              </a:ext>
            </a:extLst>
          </p:cNvPr>
          <p:cNvSpPr/>
          <p:nvPr/>
        </p:nvSpPr>
        <p:spPr>
          <a:xfrm>
            <a:off x="9393253" y="2613751"/>
            <a:ext cx="185738" cy="185738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7BB902-BAED-4471-A617-06D3EB78955F}"/>
              </a:ext>
            </a:extLst>
          </p:cNvPr>
          <p:cNvSpPr txBox="1"/>
          <p:nvPr/>
        </p:nvSpPr>
        <p:spPr>
          <a:xfrm>
            <a:off x="9667891" y="2625306"/>
            <a:ext cx="1881875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1200" dirty="0"/>
              <a:t>Prevalence of </a:t>
            </a:r>
            <a:r>
              <a:rPr lang="en-GB" sz="1200" b="1" dirty="0"/>
              <a:t>overweight and obesity</a:t>
            </a:r>
            <a:r>
              <a:rPr lang="en-GB" sz="1200" dirty="0"/>
              <a:t> among adult women (18+)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9BEE828-6D08-42C0-BB5D-EE5FF96A32FC}"/>
              </a:ext>
            </a:extLst>
          </p:cNvPr>
          <p:cNvGrpSpPr/>
          <p:nvPr/>
        </p:nvGrpSpPr>
        <p:grpSpPr>
          <a:xfrm>
            <a:off x="7821536" y="5290714"/>
            <a:ext cx="729407" cy="548572"/>
            <a:chOff x="2909142" y="4279968"/>
            <a:chExt cx="729407" cy="548572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8B0085D-4DF2-42C8-87FC-977A6497E931}"/>
                </a:ext>
              </a:extLst>
            </p:cNvPr>
            <p:cNvSpPr/>
            <p:nvPr/>
          </p:nvSpPr>
          <p:spPr>
            <a:xfrm rot="10800000" flipV="1">
              <a:off x="2909142" y="4279968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2A2770-6FF4-4EB8-8B8B-0DA75B1FEF1B}"/>
                </a:ext>
              </a:extLst>
            </p:cNvPr>
            <p:cNvSpPr txBox="1"/>
            <p:nvPr/>
          </p:nvSpPr>
          <p:spPr>
            <a:xfrm>
              <a:off x="2949487" y="4462894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/>
                <a:t>9.7%</a:t>
              </a:r>
              <a:endParaRPr lang="en-GB" sz="1600" b="1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BDDD921-BCF7-41CC-AB27-7DA76574F021}"/>
              </a:ext>
            </a:extLst>
          </p:cNvPr>
          <p:cNvGrpSpPr/>
          <p:nvPr/>
        </p:nvGrpSpPr>
        <p:grpSpPr>
          <a:xfrm>
            <a:off x="2222500" y="3768209"/>
            <a:ext cx="5967186" cy="172508"/>
            <a:chOff x="2222500" y="3042497"/>
            <a:chExt cx="5967186" cy="17250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BF785C6-12E7-4644-A6B7-5BA338DE37EC}"/>
                </a:ext>
              </a:extLst>
            </p:cNvPr>
            <p:cNvCxnSpPr>
              <a:cxnSpLocks/>
            </p:cNvCxnSpPr>
            <p:nvPr/>
          </p:nvCxnSpPr>
          <p:spPr>
            <a:xfrm>
              <a:off x="2222500" y="3086591"/>
              <a:ext cx="3655786" cy="128414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01B399A-0C77-4C82-B433-53BD4BCAA1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4544" y="3042497"/>
              <a:ext cx="2315142" cy="172191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D2F1398-AB2C-4FC8-AFA6-0F64A6553EA4}"/>
              </a:ext>
            </a:extLst>
          </p:cNvPr>
          <p:cNvGrpSpPr/>
          <p:nvPr/>
        </p:nvGrpSpPr>
        <p:grpSpPr>
          <a:xfrm>
            <a:off x="1853228" y="3890093"/>
            <a:ext cx="729407" cy="548572"/>
            <a:chOff x="2909142" y="4279968"/>
            <a:chExt cx="729407" cy="548572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AEC74CF-1439-4831-BEF9-A3CF1EB1B313}"/>
                </a:ext>
              </a:extLst>
            </p:cNvPr>
            <p:cNvSpPr/>
            <p:nvPr/>
          </p:nvSpPr>
          <p:spPr>
            <a:xfrm rot="10800000" flipV="1">
              <a:off x="2909142" y="4279968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56CA134-72F3-4A68-9038-B5D1A291CECB}"/>
                </a:ext>
              </a:extLst>
            </p:cNvPr>
            <p:cNvSpPr txBox="1"/>
            <p:nvPr/>
          </p:nvSpPr>
          <p:spPr>
            <a:xfrm>
              <a:off x="2949487" y="4462894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31.6%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E8849C-027A-40D0-A169-AA1BF4638452}"/>
              </a:ext>
            </a:extLst>
          </p:cNvPr>
          <p:cNvGrpSpPr/>
          <p:nvPr/>
        </p:nvGrpSpPr>
        <p:grpSpPr>
          <a:xfrm>
            <a:off x="7821536" y="3855323"/>
            <a:ext cx="729407" cy="548572"/>
            <a:chOff x="2909142" y="4279968"/>
            <a:chExt cx="729407" cy="548572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9417C1-46CE-4EB0-BF75-D4376C8E6A23}"/>
                </a:ext>
              </a:extLst>
            </p:cNvPr>
            <p:cNvSpPr/>
            <p:nvPr/>
          </p:nvSpPr>
          <p:spPr>
            <a:xfrm rot="10800000" flipV="1">
              <a:off x="2909142" y="4279968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412B4E-5B5D-4E16-945E-8515B550B958}"/>
                </a:ext>
              </a:extLst>
            </p:cNvPr>
            <p:cNvSpPr txBox="1"/>
            <p:nvPr/>
          </p:nvSpPr>
          <p:spPr>
            <a:xfrm>
              <a:off x="2949487" y="4462894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32.8%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3FC6F-C54C-4C11-8931-C35DC9B3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11804-34B1-43B5-A3D6-A7E6B257C7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596309"/>
            <a:ext cx="10972800" cy="596722"/>
          </a:xfrm>
        </p:spPr>
        <p:txBody>
          <a:bodyPr/>
          <a:lstStyle/>
          <a:p>
            <a:r>
              <a:rPr lang="en-GB" dirty="0"/>
              <a:t>88% of countries face overlapping burdens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C03A67-9654-4874-B722-E41EEF4A8672}"/>
              </a:ext>
            </a:extLst>
          </p:cNvPr>
          <p:cNvSpPr txBox="1"/>
          <p:nvPr/>
        </p:nvSpPr>
        <p:spPr>
          <a:xfrm>
            <a:off x="531318" y="1592906"/>
            <a:ext cx="10499547" cy="565146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1600" dirty="0">
                <a:solidFill>
                  <a:schemeClr val="accent1"/>
                </a:solidFill>
              </a:rPr>
              <a:t>Number of countries with overlapping forms of childhood stunting, anaemia and overweight in adult women, 2017 and 2018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38D3B6-890E-482B-B177-E5C2473BB58C}"/>
              </a:ext>
            </a:extLst>
          </p:cNvPr>
          <p:cNvSpPr/>
          <p:nvPr/>
        </p:nvSpPr>
        <p:spPr>
          <a:xfrm>
            <a:off x="8436126" y="2324640"/>
            <a:ext cx="3273274" cy="284400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91F6B0-D9A7-42E1-A30C-5A26E3196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23" b="33081"/>
          <a:stretch/>
        </p:blipFill>
        <p:spPr>
          <a:xfrm>
            <a:off x="8694985" y="2773372"/>
            <a:ext cx="649675" cy="63975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F801523-EE9E-4B0A-932F-76FC208CD9DC}"/>
              </a:ext>
            </a:extLst>
          </p:cNvPr>
          <p:cNvSpPr/>
          <p:nvPr/>
        </p:nvSpPr>
        <p:spPr>
          <a:xfrm>
            <a:off x="9493316" y="2767788"/>
            <a:ext cx="190937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15.95m children stunted</a:t>
            </a:r>
            <a:r>
              <a:rPr lang="en-US" i="1" dirty="0"/>
              <a:t> and </a:t>
            </a:r>
            <a:r>
              <a:rPr lang="en-US" dirty="0"/>
              <a:t>wasted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C1D554-5F62-41DB-97FD-5D1C9CE0D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465" y="3929271"/>
            <a:ext cx="625283" cy="607159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1AAB122-EB10-4A62-A453-4321F46346FA}"/>
              </a:ext>
            </a:extLst>
          </p:cNvPr>
          <p:cNvSpPr/>
          <p:nvPr/>
        </p:nvSpPr>
        <p:spPr>
          <a:xfrm>
            <a:off x="676432" y="2475492"/>
            <a:ext cx="1379196" cy="2269002"/>
          </a:xfrm>
          <a:custGeom>
            <a:avLst/>
            <a:gdLst>
              <a:gd name="connsiteX0" fmla="*/ 2062163 w 2066925"/>
              <a:gd name="connsiteY0" fmla="*/ 652463 h 3400425"/>
              <a:gd name="connsiteX1" fmla="*/ 2062163 w 2066925"/>
              <a:gd name="connsiteY1" fmla="*/ 14288 h 3400425"/>
              <a:gd name="connsiteX2" fmla="*/ 14288 w 2066925"/>
              <a:gd name="connsiteY2" fmla="*/ 14288 h 3400425"/>
              <a:gd name="connsiteX3" fmla="*/ 14288 w 2066925"/>
              <a:gd name="connsiteY3" fmla="*/ 3395663 h 3400425"/>
              <a:gd name="connsiteX4" fmla="*/ 366713 w 2066925"/>
              <a:gd name="connsiteY4" fmla="*/ 3395663 h 3400425"/>
              <a:gd name="connsiteX5" fmla="*/ 366713 w 2066925"/>
              <a:gd name="connsiteY5" fmla="*/ 652463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925" h="3400425">
                <a:moveTo>
                  <a:pt x="2062163" y="652463"/>
                </a:moveTo>
                <a:lnTo>
                  <a:pt x="2062163" y="14288"/>
                </a:lnTo>
                <a:lnTo>
                  <a:pt x="14288" y="14288"/>
                </a:lnTo>
                <a:lnTo>
                  <a:pt x="14288" y="3395663"/>
                </a:lnTo>
                <a:lnTo>
                  <a:pt x="366713" y="3395663"/>
                </a:lnTo>
                <a:lnTo>
                  <a:pt x="366713" y="652463"/>
                </a:lnTo>
                <a:close/>
              </a:path>
            </a:pathLst>
          </a:custGeom>
          <a:solidFill>
            <a:srgbClr val="D1E7E5"/>
          </a:solidFill>
          <a:ln w="19050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7D4CC9-109B-4AEA-B372-13B0C69763E1}"/>
              </a:ext>
            </a:extLst>
          </p:cNvPr>
          <p:cNvSpPr/>
          <p:nvPr/>
        </p:nvSpPr>
        <p:spPr>
          <a:xfrm>
            <a:off x="6491936" y="2475492"/>
            <a:ext cx="292364" cy="444902"/>
          </a:xfrm>
          <a:custGeom>
            <a:avLst/>
            <a:gdLst>
              <a:gd name="connsiteX0" fmla="*/ 14288 w 438150"/>
              <a:gd name="connsiteY0" fmla="*/ 14288 h 666750"/>
              <a:gd name="connsiteX1" fmla="*/ 423863 w 438150"/>
              <a:gd name="connsiteY1" fmla="*/ 14288 h 666750"/>
              <a:gd name="connsiteX2" fmla="*/ 423863 w 438150"/>
              <a:gd name="connsiteY2" fmla="*/ 652463 h 666750"/>
              <a:gd name="connsiteX3" fmla="*/ 14288 w 438150"/>
              <a:gd name="connsiteY3" fmla="*/ 652463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" h="666750">
                <a:moveTo>
                  <a:pt x="14288" y="14288"/>
                </a:moveTo>
                <a:lnTo>
                  <a:pt x="423863" y="14288"/>
                </a:lnTo>
                <a:lnTo>
                  <a:pt x="423863" y="652463"/>
                </a:lnTo>
                <a:lnTo>
                  <a:pt x="14288" y="652463"/>
                </a:lnTo>
                <a:close/>
              </a:path>
            </a:pathLst>
          </a:custGeom>
          <a:solidFill>
            <a:srgbClr val="92CAC9"/>
          </a:solidFill>
          <a:ln w="19050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153516D-B859-43A3-80AE-2C6C9915C951}"/>
              </a:ext>
            </a:extLst>
          </p:cNvPr>
          <p:cNvSpPr/>
          <p:nvPr/>
        </p:nvSpPr>
        <p:spPr>
          <a:xfrm>
            <a:off x="2042917" y="2475492"/>
            <a:ext cx="4468087" cy="444902"/>
          </a:xfrm>
          <a:custGeom>
            <a:avLst/>
            <a:gdLst>
              <a:gd name="connsiteX0" fmla="*/ 14287 w 6696075"/>
              <a:gd name="connsiteY0" fmla="*/ 14288 h 666750"/>
              <a:gd name="connsiteX1" fmla="*/ 6681788 w 6696075"/>
              <a:gd name="connsiteY1" fmla="*/ 14288 h 666750"/>
              <a:gd name="connsiteX2" fmla="*/ 6681788 w 6696075"/>
              <a:gd name="connsiteY2" fmla="*/ 652463 h 666750"/>
              <a:gd name="connsiteX3" fmla="*/ 14288 w 6696075"/>
              <a:gd name="connsiteY3" fmla="*/ 652463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075" h="666750">
                <a:moveTo>
                  <a:pt x="14287" y="14288"/>
                </a:moveTo>
                <a:lnTo>
                  <a:pt x="6681788" y="14288"/>
                </a:lnTo>
                <a:lnTo>
                  <a:pt x="6681788" y="652463"/>
                </a:lnTo>
                <a:lnTo>
                  <a:pt x="14288" y="652463"/>
                </a:lnTo>
                <a:close/>
              </a:path>
            </a:pathLst>
          </a:custGeom>
          <a:solidFill>
            <a:schemeClr val="tx1"/>
          </a:solidFill>
          <a:ln w="19050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52AE37-8AA3-4818-9217-698DB72417DF}"/>
              </a:ext>
            </a:extLst>
          </p:cNvPr>
          <p:cNvSpPr/>
          <p:nvPr/>
        </p:nvSpPr>
        <p:spPr>
          <a:xfrm>
            <a:off x="911594" y="4166121"/>
            <a:ext cx="5872706" cy="851670"/>
          </a:xfrm>
          <a:custGeom>
            <a:avLst/>
            <a:gdLst>
              <a:gd name="connsiteX0" fmla="*/ 8377238 w 8801100"/>
              <a:gd name="connsiteY0" fmla="*/ 862013 h 1276350"/>
              <a:gd name="connsiteX1" fmla="*/ 14288 w 8801100"/>
              <a:gd name="connsiteY1" fmla="*/ 862013 h 1276350"/>
              <a:gd name="connsiteX2" fmla="*/ 14288 w 8801100"/>
              <a:gd name="connsiteY2" fmla="*/ 1262063 h 1276350"/>
              <a:gd name="connsiteX3" fmla="*/ 8786813 w 8801100"/>
              <a:gd name="connsiteY3" fmla="*/ 1262063 h 1276350"/>
              <a:gd name="connsiteX4" fmla="*/ 8786813 w 8801100"/>
              <a:gd name="connsiteY4" fmla="*/ 14288 h 1276350"/>
              <a:gd name="connsiteX5" fmla="*/ 8377238 w 8801100"/>
              <a:gd name="connsiteY5" fmla="*/ 14288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01100" h="1276350">
                <a:moveTo>
                  <a:pt x="8377238" y="862013"/>
                </a:moveTo>
                <a:lnTo>
                  <a:pt x="14288" y="862013"/>
                </a:lnTo>
                <a:lnTo>
                  <a:pt x="14288" y="1262063"/>
                </a:lnTo>
                <a:lnTo>
                  <a:pt x="8786813" y="1262063"/>
                </a:lnTo>
                <a:lnTo>
                  <a:pt x="8786813" y="14288"/>
                </a:lnTo>
                <a:lnTo>
                  <a:pt x="8377238" y="14288"/>
                </a:lnTo>
                <a:close/>
              </a:path>
            </a:pathLst>
          </a:custGeom>
          <a:solidFill>
            <a:schemeClr val="accent4"/>
          </a:solidFill>
          <a:ln w="19050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10FA4F6-66B0-4163-B331-99D26F1848DC}"/>
              </a:ext>
            </a:extLst>
          </p:cNvPr>
          <p:cNvSpPr/>
          <p:nvPr/>
        </p:nvSpPr>
        <p:spPr>
          <a:xfrm>
            <a:off x="911594" y="2901327"/>
            <a:ext cx="5599409" cy="1843167"/>
          </a:xfrm>
          <a:custGeom>
            <a:avLst/>
            <a:gdLst>
              <a:gd name="connsiteX0" fmla="*/ 8377238 w 8391525"/>
              <a:gd name="connsiteY0" fmla="*/ 1909762 h 2762250"/>
              <a:gd name="connsiteX1" fmla="*/ 1709738 w 8391525"/>
              <a:gd name="connsiteY1" fmla="*/ 1909762 h 2762250"/>
              <a:gd name="connsiteX2" fmla="*/ 1709738 w 8391525"/>
              <a:gd name="connsiteY2" fmla="*/ 14288 h 2762250"/>
              <a:gd name="connsiteX3" fmla="*/ 14288 w 8391525"/>
              <a:gd name="connsiteY3" fmla="*/ 14288 h 2762250"/>
              <a:gd name="connsiteX4" fmla="*/ 14288 w 8391525"/>
              <a:gd name="connsiteY4" fmla="*/ 2757488 h 2762250"/>
              <a:gd name="connsiteX5" fmla="*/ 8377238 w 8391525"/>
              <a:gd name="connsiteY5" fmla="*/ 2757488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91525" h="2762250">
                <a:moveTo>
                  <a:pt x="8377238" y="1909762"/>
                </a:moveTo>
                <a:lnTo>
                  <a:pt x="1709738" y="1909762"/>
                </a:lnTo>
                <a:lnTo>
                  <a:pt x="1709738" y="14288"/>
                </a:lnTo>
                <a:lnTo>
                  <a:pt x="14288" y="14288"/>
                </a:lnTo>
                <a:lnTo>
                  <a:pt x="14288" y="2757488"/>
                </a:lnTo>
                <a:lnTo>
                  <a:pt x="8377238" y="2757488"/>
                </a:lnTo>
                <a:close/>
              </a:path>
            </a:pathLst>
          </a:custGeom>
          <a:solidFill>
            <a:schemeClr val="bg2"/>
          </a:solidFill>
          <a:ln w="19050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B8E8F7-2485-4F58-9297-7E3B2CC48F40}"/>
              </a:ext>
            </a:extLst>
          </p:cNvPr>
          <p:cNvSpPr/>
          <p:nvPr/>
        </p:nvSpPr>
        <p:spPr>
          <a:xfrm>
            <a:off x="6491936" y="2901327"/>
            <a:ext cx="292364" cy="1283861"/>
          </a:xfrm>
          <a:custGeom>
            <a:avLst/>
            <a:gdLst>
              <a:gd name="connsiteX0" fmla="*/ 14288 w 438150"/>
              <a:gd name="connsiteY0" fmla="*/ 14288 h 1924050"/>
              <a:gd name="connsiteX1" fmla="*/ 423863 w 438150"/>
              <a:gd name="connsiteY1" fmla="*/ 14288 h 1924050"/>
              <a:gd name="connsiteX2" fmla="*/ 423863 w 438150"/>
              <a:gd name="connsiteY2" fmla="*/ 1909762 h 1924050"/>
              <a:gd name="connsiteX3" fmla="*/ 14288 w 438150"/>
              <a:gd name="connsiteY3" fmla="*/ 1909762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" h="1924050">
                <a:moveTo>
                  <a:pt x="14288" y="14288"/>
                </a:moveTo>
                <a:lnTo>
                  <a:pt x="423863" y="14288"/>
                </a:lnTo>
                <a:lnTo>
                  <a:pt x="423863" y="1909762"/>
                </a:lnTo>
                <a:lnTo>
                  <a:pt x="14288" y="1909762"/>
                </a:lnTo>
                <a:close/>
              </a:path>
            </a:pathLst>
          </a:custGeom>
          <a:solidFill>
            <a:schemeClr val="tx2"/>
          </a:solidFill>
          <a:ln w="19050" cap="flat">
            <a:solidFill>
              <a:srgbClr val="485C6D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2437D05-68FC-42F6-B783-BDFED36C34D2}"/>
              </a:ext>
            </a:extLst>
          </p:cNvPr>
          <p:cNvSpPr/>
          <p:nvPr/>
        </p:nvSpPr>
        <p:spPr>
          <a:xfrm>
            <a:off x="531318" y="2324641"/>
            <a:ext cx="6398097" cy="284400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F06325-FBD2-462D-BA71-A38FE3EAB289}"/>
              </a:ext>
            </a:extLst>
          </p:cNvPr>
          <p:cNvSpPr txBox="1"/>
          <p:nvPr/>
        </p:nvSpPr>
        <p:spPr>
          <a:xfrm>
            <a:off x="2426971" y="2559973"/>
            <a:ext cx="279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FFFF"/>
                </a:solidFill>
              </a:rPr>
              <a:t>Anaemia and stunting: 26 countries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8B58B6-E9C3-4310-88DC-60E2B6B30BE1}"/>
              </a:ext>
            </a:extLst>
          </p:cNvPr>
          <p:cNvSpPr txBox="1"/>
          <p:nvPr/>
        </p:nvSpPr>
        <p:spPr>
          <a:xfrm>
            <a:off x="2426971" y="4322538"/>
            <a:ext cx="2997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Overweight and anaemia: 54 countries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55E948-D7A8-4DDB-87CE-E5F939A24D42}"/>
              </a:ext>
            </a:extLst>
          </p:cNvPr>
          <p:cNvSpPr txBox="1"/>
          <p:nvPr/>
        </p:nvSpPr>
        <p:spPr>
          <a:xfrm>
            <a:off x="2426971" y="4740114"/>
            <a:ext cx="2375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FFFF"/>
                </a:solidFill>
              </a:rPr>
              <a:t>Overweight only: 11 countries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8E8417-F6EE-4730-A43E-04FD491E9A28}"/>
              </a:ext>
            </a:extLst>
          </p:cNvPr>
          <p:cNvSpPr txBox="1"/>
          <p:nvPr/>
        </p:nvSpPr>
        <p:spPr>
          <a:xfrm>
            <a:off x="737336" y="2483773"/>
            <a:ext cx="123623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dirty="0"/>
              <a:t>Anaemia only:</a:t>
            </a:r>
            <a:br>
              <a:rPr lang="en-GB" sz="1200" b="1" dirty="0"/>
            </a:br>
            <a:r>
              <a:rPr lang="en-GB" sz="1200" b="1" dirty="0"/>
              <a:t>5 countries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A7B9AFD-1BF4-4455-8372-935A1259ACF9}"/>
              </a:ext>
            </a:extLst>
          </p:cNvPr>
          <p:cNvCxnSpPr/>
          <p:nvPr/>
        </p:nvCxnSpPr>
        <p:spPr>
          <a:xfrm>
            <a:off x="6656284" y="2711447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CD336FB-146A-463C-8EFF-7AB18B5199BD}"/>
              </a:ext>
            </a:extLst>
          </p:cNvPr>
          <p:cNvCxnSpPr/>
          <p:nvPr/>
        </p:nvCxnSpPr>
        <p:spPr>
          <a:xfrm>
            <a:off x="6656284" y="3510101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6150100-19A8-4E15-A2D8-5DADC8F343D0}"/>
              </a:ext>
            </a:extLst>
          </p:cNvPr>
          <p:cNvCxnSpPr>
            <a:cxnSpLocks/>
          </p:cNvCxnSpPr>
          <p:nvPr/>
        </p:nvCxnSpPr>
        <p:spPr>
          <a:xfrm>
            <a:off x="6929415" y="4632845"/>
            <a:ext cx="33886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8DEB2D7-7DA7-493A-8C2D-CFF33B2600E8}"/>
              </a:ext>
            </a:extLst>
          </p:cNvPr>
          <p:cNvSpPr txBox="1"/>
          <p:nvPr/>
        </p:nvSpPr>
        <p:spPr>
          <a:xfrm>
            <a:off x="7298899" y="2516034"/>
            <a:ext cx="1047082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GB" sz="1000" b="1" dirty="0"/>
              <a:t>Stunting only:</a:t>
            </a:r>
            <a:br>
              <a:rPr lang="en-GB" sz="1000" b="1" dirty="0"/>
            </a:br>
            <a:r>
              <a:rPr lang="en-GB" sz="1000" b="1" dirty="0"/>
              <a:t>1 country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C99AEFD-DE37-4B5A-A1C4-50D2BE9AC147}"/>
              </a:ext>
            </a:extLst>
          </p:cNvPr>
          <p:cNvSpPr txBox="1"/>
          <p:nvPr/>
        </p:nvSpPr>
        <p:spPr>
          <a:xfrm>
            <a:off x="7298899" y="3231570"/>
            <a:ext cx="997389" cy="553998"/>
          </a:xfrm>
          <a:prstGeom prst="rect">
            <a:avLst/>
          </a:prstGeom>
          <a:noFill/>
          <a:effectLst/>
        </p:spPr>
        <p:txBody>
          <a:bodyPr wrap="none" rtlCol="0" anchor="ctr" anchorCtr="0">
            <a:spAutoFit/>
          </a:bodyPr>
          <a:lstStyle/>
          <a:p>
            <a:r>
              <a:rPr lang="en-GB" sz="1000" b="1" dirty="0"/>
              <a:t>Overweight</a:t>
            </a:r>
            <a:br>
              <a:rPr lang="en-GB" sz="1000" b="1" dirty="0"/>
            </a:br>
            <a:r>
              <a:rPr lang="en-GB" sz="1000" b="1" dirty="0"/>
              <a:t>and stunting:</a:t>
            </a:r>
            <a:br>
              <a:rPr lang="en-GB" sz="1000" b="1" dirty="0"/>
            </a:br>
            <a:r>
              <a:rPr lang="en-GB" sz="1000" b="1" dirty="0"/>
              <a:t>3 countries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087A178-B268-4549-9D16-A6AD277B0A3E}"/>
              </a:ext>
            </a:extLst>
          </p:cNvPr>
          <p:cNvSpPr txBox="1"/>
          <p:nvPr/>
        </p:nvSpPr>
        <p:spPr>
          <a:xfrm>
            <a:off x="7298899" y="4431257"/>
            <a:ext cx="100700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GB" sz="1000" b="1" dirty="0"/>
              <a:t>141 countries</a:t>
            </a:r>
            <a:br>
              <a:rPr lang="en-GB" sz="1000" b="1" dirty="0"/>
            </a:br>
            <a:r>
              <a:rPr lang="en-GB" sz="1000" b="1" dirty="0"/>
              <a:t>in total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F13AE32-2C57-47FE-AED4-E7E1F2F9CE6A}"/>
              </a:ext>
            </a:extLst>
          </p:cNvPr>
          <p:cNvSpPr/>
          <p:nvPr/>
        </p:nvSpPr>
        <p:spPr>
          <a:xfrm>
            <a:off x="9493316" y="3879410"/>
            <a:ext cx="1909379" cy="84023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lvl="0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8.23m children stunted </a:t>
            </a:r>
            <a:r>
              <a:rPr lang="en-US" i="1" dirty="0"/>
              <a:t>and </a:t>
            </a:r>
            <a:r>
              <a:rPr lang="en-US" dirty="0"/>
              <a:t>overweight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7B054A6-EC25-430A-8457-1F399C5AA291}"/>
              </a:ext>
            </a:extLst>
          </p:cNvPr>
          <p:cNvSpPr/>
          <p:nvPr/>
        </p:nvSpPr>
        <p:spPr>
          <a:xfrm>
            <a:off x="2047683" y="2914038"/>
            <a:ext cx="4455375" cy="1271150"/>
          </a:xfrm>
          <a:custGeom>
            <a:avLst/>
            <a:gdLst>
              <a:gd name="connsiteX0" fmla="*/ 7144 w 6677025"/>
              <a:gd name="connsiteY0" fmla="*/ 7144 h 1905000"/>
              <a:gd name="connsiteX1" fmla="*/ 6674644 w 6677025"/>
              <a:gd name="connsiteY1" fmla="*/ 7144 h 1905000"/>
              <a:gd name="connsiteX2" fmla="*/ 6674644 w 6677025"/>
              <a:gd name="connsiteY2" fmla="*/ 1902619 h 1905000"/>
              <a:gd name="connsiteX3" fmla="*/ 7144 w 6677025"/>
              <a:gd name="connsiteY3" fmla="*/ 1902619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7025" h="1905000">
                <a:moveTo>
                  <a:pt x="7144" y="7144"/>
                </a:moveTo>
                <a:lnTo>
                  <a:pt x="6674644" y="7144"/>
                </a:lnTo>
                <a:lnTo>
                  <a:pt x="6674644" y="1902619"/>
                </a:lnTo>
                <a:lnTo>
                  <a:pt x="7144" y="1902619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accent2"/>
            </a:bgClr>
          </a:pattFill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0979FCF-0002-4CEC-BD18-3E496E11DE03}"/>
              </a:ext>
            </a:extLst>
          </p:cNvPr>
          <p:cNvSpPr txBox="1"/>
          <p:nvPr/>
        </p:nvSpPr>
        <p:spPr>
          <a:xfrm>
            <a:off x="2426971" y="3411114"/>
            <a:ext cx="3693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FFFF"/>
                </a:solidFill>
              </a:rPr>
              <a:t>Overweight, anaemia and stunting: 41 countries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387FD62-6BE2-492B-847B-7237664FA1C2}"/>
              </a:ext>
            </a:extLst>
          </p:cNvPr>
          <p:cNvCxnSpPr>
            <a:cxnSpLocks/>
          </p:cNvCxnSpPr>
          <p:nvPr/>
        </p:nvCxnSpPr>
        <p:spPr>
          <a:xfrm flipH="1">
            <a:off x="8760854" y="3731729"/>
            <a:ext cx="2651759" cy="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E8AFCB97-7EB5-412C-B0A5-33B2D96037D4}"/>
              </a:ext>
            </a:extLst>
          </p:cNvPr>
          <p:cNvSpPr>
            <a:spLocks/>
          </p:cNvSpPr>
          <p:nvPr/>
        </p:nvSpPr>
        <p:spPr>
          <a:xfrm>
            <a:off x="609477" y="1355467"/>
            <a:ext cx="5217283" cy="4645498"/>
          </a:xfrm>
          <a:prstGeom prst="rect">
            <a:avLst/>
          </a:prstGeom>
          <a:solidFill>
            <a:srgbClr val="ECEFF1">
              <a:alpha val="80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1A2EA2-3123-774E-9810-96CEC4345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2018 Global Nutrition Report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65467-7BE0-FC4D-918F-7B614AB6AB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Spotlight on the 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55C04-30EE-45D8-9C5B-88A03D6C8EC0}"/>
              </a:ext>
            </a:extLst>
          </p:cNvPr>
          <p:cNvSpPr txBox="1"/>
          <p:nvPr/>
        </p:nvSpPr>
        <p:spPr>
          <a:xfrm>
            <a:off x="6096000" y="1349357"/>
            <a:ext cx="446913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10.1% (8.4 million people)</a:t>
            </a:r>
            <a:r>
              <a:rPr lang="en-GB" dirty="0"/>
              <a:t> live in households where adults report insecure access to food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More than 1 million</a:t>
            </a:r>
            <a:r>
              <a:rPr lang="en-GB" dirty="0"/>
              <a:t> emergency food parcels given out by the Trussell Trust in 2016/17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22% of girls</a:t>
            </a:r>
            <a:r>
              <a:rPr lang="en-US" dirty="0"/>
              <a:t> aged 11-18 % below the Lower Reference Nutrient Intake value for calcium; 27% for zinc; 54% for iron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1.3 million people</a:t>
            </a:r>
            <a:r>
              <a:rPr lang="en-US" dirty="0"/>
              <a:t> over age 65 experience, or are at risk of</a:t>
            </a:r>
            <a:r>
              <a:rPr lang="en-US"/>
              <a:t>, undernutrition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D666306-4C8D-45DA-B5F7-5A178BAACB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0879" y="1388640"/>
            <a:ext cx="3015882" cy="4459362"/>
            <a:chOff x="3082" y="576"/>
            <a:chExt cx="1427" cy="2110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6F977D7B-CE79-40F1-9209-5E91BBD9AC3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82" y="576"/>
              <a:ext cx="1427" cy="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72AC5E7-C417-4EEC-9E25-313583313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" y="606"/>
              <a:ext cx="37" cy="37"/>
            </a:xfrm>
            <a:custGeom>
              <a:avLst/>
              <a:gdLst>
                <a:gd name="T0" fmla="*/ 2 w 28"/>
                <a:gd name="T1" fmla="*/ 11 h 28"/>
                <a:gd name="T2" fmla="*/ 3 w 28"/>
                <a:gd name="T3" fmla="*/ 13 h 28"/>
                <a:gd name="T4" fmla="*/ 5 w 28"/>
                <a:gd name="T5" fmla="*/ 14 h 28"/>
                <a:gd name="T6" fmla="*/ 5 w 28"/>
                <a:gd name="T7" fmla="*/ 15 h 28"/>
                <a:gd name="T8" fmla="*/ 5 w 28"/>
                <a:gd name="T9" fmla="*/ 17 h 28"/>
                <a:gd name="T10" fmla="*/ 8 w 28"/>
                <a:gd name="T11" fmla="*/ 20 h 28"/>
                <a:gd name="T12" fmla="*/ 11 w 28"/>
                <a:gd name="T13" fmla="*/ 22 h 28"/>
                <a:gd name="T14" fmla="*/ 15 w 28"/>
                <a:gd name="T15" fmla="*/ 21 h 28"/>
                <a:gd name="T16" fmla="*/ 16 w 28"/>
                <a:gd name="T17" fmla="*/ 20 h 28"/>
                <a:gd name="T18" fmla="*/ 17 w 28"/>
                <a:gd name="T19" fmla="*/ 19 h 28"/>
                <a:gd name="T20" fmla="*/ 18 w 28"/>
                <a:gd name="T21" fmla="*/ 20 h 28"/>
                <a:gd name="T22" fmla="*/ 19 w 28"/>
                <a:gd name="T23" fmla="*/ 24 h 28"/>
                <a:gd name="T24" fmla="*/ 19 w 28"/>
                <a:gd name="T25" fmla="*/ 28 h 28"/>
                <a:gd name="T26" fmla="*/ 21 w 28"/>
                <a:gd name="T27" fmla="*/ 28 h 28"/>
                <a:gd name="T28" fmla="*/ 23 w 28"/>
                <a:gd name="T29" fmla="*/ 27 h 28"/>
                <a:gd name="T30" fmla="*/ 27 w 28"/>
                <a:gd name="T31" fmla="*/ 24 h 28"/>
                <a:gd name="T32" fmla="*/ 27 w 28"/>
                <a:gd name="T33" fmla="*/ 24 h 28"/>
                <a:gd name="T34" fmla="*/ 26 w 28"/>
                <a:gd name="T35" fmla="*/ 19 h 28"/>
                <a:gd name="T36" fmla="*/ 26 w 28"/>
                <a:gd name="T37" fmla="*/ 18 h 28"/>
                <a:gd name="T38" fmla="*/ 24 w 28"/>
                <a:gd name="T39" fmla="*/ 17 h 28"/>
                <a:gd name="T40" fmla="*/ 23 w 28"/>
                <a:gd name="T41" fmla="*/ 16 h 28"/>
                <a:gd name="T42" fmla="*/ 20 w 28"/>
                <a:gd name="T43" fmla="*/ 11 h 28"/>
                <a:gd name="T44" fmla="*/ 20 w 28"/>
                <a:gd name="T45" fmla="*/ 11 h 28"/>
                <a:gd name="T46" fmla="*/ 19 w 28"/>
                <a:gd name="T47" fmla="*/ 10 h 28"/>
                <a:gd name="T48" fmla="*/ 18 w 28"/>
                <a:gd name="T49" fmla="*/ 10 h 28"/>
                <a:gd name="T50" fmla="*/ 17 w 28"/>
                <a:gd name="T51" fmla="*/ 9 h 28"/>
                <a:gd name="T52" fmla="*/ 17 w 28"/>
                <a:gd name="T53" fmla="*/ 8 h 28"/>
                <a:gd name="T54" fmla="*/ 17 w 28"/>
                <a:gd name="T55" fmla="*/ 7 h 28"/>
                <a:gd name="T56" fmla="*/ 17 w 28"/>
                <a:gd name="T57" fmla="*/ 6 h 28"/>
                <a:gd name="T58" fmla="*/ 18 w 28"/>
                <a:gd name="T59" fmla="*/ 4 h 28"/>
                <a:gd name="T60" fmla="*/ 17 w 28"/>
                <a:gd name="T61" fmla="*/ 3 h 28"/>
                <a:gd name="T62" fmla="*/ 14 w 28"/>
                <a:gd name="T63" fmla="*/ 0 h 28"/>
                <a:gd name="T64" fmla="*/ 13 w 28"/>
                <a:gd name="T65" fmla="*/ 0 h 28"/>
                <a:gd name="T66" fmla="*/ 12 w 28"/>
                <a:gd name="T67" fmla="*/ 0 h 28"/>
                <a:gd name="T68" fmla="*/ 9 w 28"/>
                <a:gd name="T69" fmla="*/ 4 h 28"/>
                <a:gd name="T70" fmla="*/ 9 w 28"/>
                <a:gd name="T71" fmla="*/ 5 h 28"/>
                <a:gd name="T72" fmla="*/ 9 w 28"/>
                <a:gd name="T73" fmla="*/ 5 h 28"/>
                <a:gd name="T74" fmla="*/ 8 w 28"/>
                <a:gd name="T75" fmla="*/ 5 h 28"/>
                <a:gd name="T76" fmla="*/ 8 w 28"/>
                <a:gd name="T77" fmla="*/ 5 h 28"/>
                <a:gd name="T78" fmla="*/ 6 w 28"/>
                <a:gd name="T79" fmla="*/ 6 h 28"/>
                <a:gd name="T80" fmla="*/ 5 w 28"/>
                <a:gd name="T81" fmla="*/ 5 h 28"/>
                <a:gd name="T82" fmla="*/ 5 w 28"/>
                <a:gd name="T83" fmla="*/ 5 h 28"/>
                <a:gd name="T84" fmla="*/ 3 w 28"/>
                <a:gd name="T85" fmla="*/ 5 h 28"/>
                <a:gd name="T86" fmla="*/ 0 w 28"/>
                <a:gd name="T87" fmla="*/ 8 h 28"/>
                <a:gd name="T88" fmla="*/ 0 w 28"/>
                <a:gd name="T89" fmla="*/ 8 h 28"/>
                <a:gd name="T90" fmla="*/ 2 w 28"/>
                <a:gd name="T9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" h="28">
                  <a:moveTo>
                    <a:pt x="2" y="11"/>
                  </a:moveTo>
                  <a:cubicBezTo>
                    <a:pt x="2" y="11"/>
                    <a:pt x="3" y="12"/>
                    <a:pt x="3" y="13"/>
                  </a:cubicBezTo>
                  <a:cubicBezTo>
                    <a:pt x="4" y="13"/>
                    <a:pt x="4" y="14"/>
                    <a:pt x="5" y="14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6" y="18"/>
                    <a:pt x="6" y="20"/>
                    <a:pt x="8" y="20"/>
                  </a:cubicBezTo>
                  <a:cubicBezTo>
                    <a:pt x="9" y="22"/>
                    <a:pt x="10" y="22"/>
                    <a:pt x="11" y="22"/>
                  </a:cubicBezTo>
                  <a:cubicBezTo>
                    <a:pt x="13" y="22"/>
                    <a:pt x="14" y="21"/>
                    <a:pt x="15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20"/>
                    <a:pt x="17" y="19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9" y="22"/>
                    <a:pt x="19" y="23"/>
                    <a:pt x="19" y="24"/>
                  </a:cubicBezTo>
                  <a:cubicBezTo>
                    <a:pt x="19" y="25"/>
                    <a:pt x="18" y="27"/>
                    <a:pt x="19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8"/>
                    <a:pt x="22" y="28"/>
                    <a:pt x="23" y="27"/>
                  </a:cubicBezTo>
                  <a:cubicBezTo>
                    <a:pt x="25" y="26"/>
                    <a:pt x="26" y="25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2"/>
                    <a:pt x="27" y="20"/>
                    <a:pt x="26" y="19"/>
                  </a:cubicBezTo>
                  <a:cubicBezTo>
                    <a:pt x="26" y="19"/>
                    <a:pt x="26" y="19"/>
                    <a:pt x="26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6"/>
                    <a:pt x="23" y="16"/>
                  </a:cubicBezTo>
                  <a:cubicBezTo>
                    <a:pt x="23" y="14"/>
                    <a:pt x="23" y="12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7" y="9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6"/>
                    <a:pt x="17" y="6"/>
                  </a:cubicBezTo>
                  <a:cubicBezTo>
                    <a:pt x="17" y="5"/>
                    <a:pt x="18" y="4"/>
                    <a:pt x="18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6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0" y="3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1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1" y="11"/>
                    <a:pt x="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6DDBF6A-7DF5-4972-BC31-D99DDF661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772"/>
              <a:ext cx="1068" cy="1864"/>
            </a:xfrm>
            <a:custGeom>
              <a:avLst/>
              <a:gdLst>
                <a:gd name="T0" fmla="*/ 723 w 799"/>
                <a:gd name="T1" fmla="*/ 941 h 1397"/>
                <a:gd name="T2" fmla="*/ 660 w 799"/>
                <a:gd name="T3" fmla="*/ 930 h 1397"/>
                <a:gd name="T4" fmla="*/ 634 w 799"/>
                <a:gd name="T5" fmla="*/ 854 h 1397"/>
                <a:gd name="T6" fmla="*/ 616 w 799"/>
                <a:gd name="T7" fmla="*/ 776 h 1397"/>
                <a:gd name="T8" fmla="*/ 575 w 799"/>
                <a:gd name="T9" fmla="*/ 704 h 1397"/>
                <a:gd name="T10" fmla="*/ 517 w 799"/>
                <a:gd name="T11" fmla="*/ 665 h 1397"/>
                <a:gd name="T12" fmla="*/ 493 w 799"/>
                <a:gd name="T13" fmla="*/ 586 h 1397"/>
                <a:gd name="T14" fmla="*/ 437 w 799"/>
                <a:gd name="T15" fmla="*/ 478 h 1397"/>
                <a:gd name="T16" fmla="*/ 349 w 799"/>
                <a:gd name="T17" fmla="*/ 468 h 1397"/>
                <a:gd name="T18" fmla="*/ 376 w 799"/>
                <a:gd name="T19" fmla="*/ 430 h 1397"/>
                <a:gd name="T20" fmla="*/ 406 w 799"/>
                <a:gd name="T21" fmla="*/ 350 h 1397"/>
                <a:gd name="T22" fmla="*/ 455 w 799"/>
                <a:gd name="T23" fmla="*/ 236 h 1397"/>
                <a:gd name="T24" fmla="*/ 444 w 799"/>
                <a:gd name="T25" fmla="*/ 171 h 1397"/>
                <a:gd name="T26" fmla="*/ 371 w 799"/>
                <a:gd name="T27" fmla="*/ 171 h 1397"/>
                <a:gd name="T28" fmla="*/ 292 w 799"/>
                <a:gd name="T29" fmla="*/ 178 h 1397"/>
                <a:gd name="T30" fmla="*/ 283 w 799"/>
                <a:gd name="T31" fmla="*/ 143 h 1397"/>
                <a:gd name="T32" fmla="*/ 313 w 799"/>
                <a:gd name="T33" fmla="*/ 85 h 1397"/>
                <a:gd name="T34" fmla="*/ 351 w 799"/>
                <a:gd name="T35" fmla="*/ 19 h 1397"/>
                <a:gd name="T36" fmla="*/ 294 w 799"/>
                <a:gd name="T37" fmla="*/ 9 h 1397"/>
                <a:gd name="T38" fmla="*/ 237 w 799"/>
                <a:gd name="T39" fmla="*/ 24 h 1397"/>
                <a:gd name="T40" fmla="*/ 166 w 799"/>
                <a:gd name="T41" fmla="*/ 10 h 1397"/>
                <a:gd name="T42" fmla="*/ 144 w 799"/>
                <a:gd name="T43" fmla="*/ 72 h 1397"/>
                <a:gd name="T44" fmla="*/ 137 w 799"/>
                <a:gd name="T45" fmla="*/ 123 h 1397"/>
                <a:gd name="T46" fmla="*/ 96 w 799"/>
                <a:gd name="T47" fmla="*/ 142 h 1397"/>
                <a:gd name="T48" fmla="*/ 99 w 799"/>
                <a:gd name="T49" fmla="*/ 244 h 1397"/>
                <a:gd name="T50" fmla="*/ 60 w 799"/>
                <a:gd name="T51" fmla="*/ 183 h 1397"/>
                <a:gd name="T52" fmla="*/ 17 w 799"/>
                <a:gd name="T53" fmla="*/ 188 h 1397"/>
                <a:gd name="T54" fmla="*/ 29 w 799"/>
                <a:gd name="T55" fmla="*/ 234 h 1397"/>
                <a:gd name="T56" fmla="*/ 73 w 799"/>
                <a:gd name="T57" fmla="*/ 277 h 1397"/>
                <a:gd name="T58" fmla="*/ 84 w 799"/>
                <a:gd name="T59" fmla="*/ 330 h 1397"/>
                <a:gd name="T60" fmla="*/ 45 w 799"/>
                <a:gd name="T61" fmla="*/ 380 h 1397"/>
                <a:gd name="T62" fmla="*/ 115 w 799"/>
                <a:gd name="T63" fmla="*/ 376 h 1397"/>
                <a:gd name="T64" fmla="*/ 98 w 799"/>
                <a:gd name="T65" fmla="*/ 438 h 1397"/>
                <a:gd name="T66" fmla="*/ 48 w 799"/>
                <a:gd name="T67" fmla="*/ 533 h 1397"/>
                <a:gd name="T68" fmla="*/ 105 w 799"/>
                <a:gd name="T69" fmla="*/ 483 h 1397"/>
                <a:gd name="T70" fmla="*/ 141 w 799"/>
                <a:gd name="T71" fmla="*/ 489 h 1397"/>
                <a:gd name="T72" fmla="*/ 181 w 799"/>
                <a:gd name="T73" fmla="*/ 576 h 1397"/>
                <a:gd name="T74" fmla="*/ 229 w 799"/>
                <a:gd name="T75" fmla="*/ 652 h 1397"/>
                <a:gd name="T76" fmla="*/ 307 w 799"/>
                <a:gd name="T77" fmla="*/ 667 h 1397"/>
                <a:gd name="T78" fmla="*/ 363 w 799"/>
                <a:gd name="T79" fmla="*/ 790 h 1397"/>
                <a:gd name="T80" fmla="*/ 258 w 799"/>
                <a:gd name="T81" fmla="*/ 891 h 1397"/>
                <a:gd name="T82" fmla="*/ 209 w 799"/>
                <a:gd name="T83" fmla="*/ 947 h 1397"/>
                <a:gd name="T84" fmla="*/ 252 w 799"/>
                <a:gd name="T85" fmla="*/ 1023 h 1397"/>
                <a:gd name="T86" fmla="*/ 137 w 799"/>
                <a:gd name="T87" fmla="*/ 1107 h 1397"/>
                <a:gd name="T88" fmla="*/ 163 w 799"/>
                <a:gd name="T89" fmla="*/ 1153 h 1397"/>
                <a:gd name="T90" fmla="*/ 230 w 799"/>
                <a:gd name="T91" fmla="*/ 1150 h 1397"/>
                <a:gd name="T92" fmla="*/ 330 w 799"/>
                <a:gd name="T93" fmla="*/ 1186 h 1397"/>
                <a:gd name="T94" fmla="*/ 347 w 799"/>
                <a:gd name="T95" fmla="*/ 1210 h 1397"/>
                <a:gd name="T96" fmla="*/ 238 w 799"/>
                <a:gd name="T97" fmla="*/ 1233 h 1397"/>
                <a:gd name="T98" fmla="*/ 178 w 799"/>
                <a:gd name="T99" fmla="*/ 1300 h 1397"/>
                <a:gd name="T100" fmla="*/ 122 w 799"/>
                <a:gd name="T101" fmla="*/ 1354 h 1397"/>
                <a:gd name="T102" fmla="*/ 141 w 799"/>
                <a:gd name="T103" fmla="*/ 1382 h 1397"/>
                <a:gd name="T104" fmla="*/ 195 w 799"/>
                <a:gd name="T105" fmla="*/ 1342 h 1397"/>
                <a:gd name="T106" fmla="*/ 291 w 799"/>
                <a:gd name="T107" fmla="*/ 1359 h 1397"/>
                <a:gd name="T108" fmla="*/ 342 w 799"/>
                <a:gd name="T109" fmla="*/ 1291 h 1397"/>
                <a:gd name="T110" fmla="*/ 440 w 799"/>
                <a:gd name="T111" fmla="*/ 1305 h 1397"/>
                <a:gd name="T112" fmla="*/ 503 w 799"/>
                <a:gd name="T113" fmla="*/ 1300 h 1397"/>
                <a:gd name="T114" fmla="*/ 544 w 799"/>
                <a:gd name="T115" fmla="*/ 1278 h 1397"/>
                <a:gd name="T116" fmla="*/ 653 w 799"/>
                <a:gd name="T117" fmla="*/ 1284 h 1397"/>
                <a:gd name="T118" fmla="*/ 764 w 799"/>
                <a:gd name="T119" fmla="*/ 1205 h 1397"/>
                <a:gd name="T120" fmla="*/ 709 w 799"/>
                <a:gd name="T121" fmla="*/ 1176 h 1397"/>
                <a:gd name="T122" fmla="*/ 730 w 799"/>
                <a:gd name="T123" fmla="*/ 1131 h 1397"/>
                <a:gd name="T124" fmla="*/ 790 w 799"/>
                <a:gd name="T125" fmla="*/ 1045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9" h="1397">
                  <a:moveTo>
                    <a:pt x="798" y="1017"/>
                  </a:moveTo>
                  <a:cubicBezTo>
                    <a:pt x="797" y="1015"/>
                    <a:pt x="797" y="1013"/>
                    <a:pt x="797" y="1012"/>
                  </a:cubicBezTo>
                  <a:cubicBezTo>
                    <a:pt x="797" y="1012"/>
                    <a:pt x="797" y="1011"/>
                    <a:pt x="797" y="1010"/>
                  </a:cubicBezTo>
                  <a:cubicBezTo>
                    <a:pt x="797" y="1007"/>
                    <a:pt x="797" y="1007"/>
                    <a:pt x="797" y="1007"/>
                  </a:cubicBezTo>
                  <a:cubicBezTo>
                    <a:pt x="797" y="1007"/>
                    <a:pt x="797" y="1006"/>
                    <a:pt x="797" y="1005"/>
                  </a:cubicBezTo>
                  <a:cubicBezTo>
                    <a:pt x="797" y="1005"/>
                    <a:pt x="797" y="1004"/>
                    <a:pt x="797" y="1004"/>
                  </a:cubicBezTo>
                  <a:cubicBezTo>
                    <a:pt x="797" y="1002"/>
                    <a:pt x="797" y="1001"/>
                    <a:pt x="797" y="1000"/>
                  </a:cubicBezTo>
                  <a:cubicBezTo>
                    <a:pt x="797" y="999"/>
                    <a:pt x="796" y="999"/>
                    <a:pt x="796" y="999"/>
                  </a:cubicBezTo>
                  <a:cubicBezTo>
                    <a:pt x="796" y="999"/>
                    <a:pt x="796" y="999"/>
                    <a:pt x="796" y="998"/>
                  </a:cubicBezTo>
                  <a:cubicBezTo>
                    <a:pt x="795" y="991"/>
                    <a:pt x="795" y="991"/>
                    <a:pt x="795" y="991"/>
                  </a:cubicBezTo>
                  <a:cubicBezTo>
                    <a:pt x="795" y="991"/>
                    <a:pt x="795" y="991"/>
                    <a:pt x="795" y="991"/>
                  </a:cubicBezTo>
                  <a:cubicBezTo>
                    <a:pt x="795" y="990"/>
                    <a:pt x="795" y="988"/>
                    <a:pt x="794" y="988"/>
                  </a:cubicBezTo>
                  <a:cubicBezTo>
                    <a:pt x="793" y="984"/>
                    <a:pt x="793" y="984"/>
                    <a:pt x="793" y="984"/>
                  </a:cubicBezTo>
                  <a:cubicBezTo>
                    <a:pt x="793" y="981"/>
                    <a:pt x="791" y="979"/>
                    <a:pt x="789" y="977"/>
                  </a:cubicBezTo>
                  <a:cubicBezTo>
                    <a:pt x="789" y="977"/>
                    <a:pt x="787" y="975"/>
                    <a:pt x="787" y="975"/>
                  </a:cubicBezTo>
                  <a:cubicBezTo>
                    <a:pt x="785" y="973"/>
                    <a:pt x="783" y="971"/>
                    <a:pt x="781" y="970"/>
                  </a:cubicBezTo>
                  <a:cubicBezTo>
                    <a:pt x="780" y="968"/>
                    <a:pt x="780" y="968"/>
                    <a:pt x="780" y="968"/>
                  </a:cubicBezTo>
                  <a:cubicBezTo>
                    <a:pt x="779" y="968"/>
                    <a:pt x="779" y="968"/>
                    <a:pt x="778" y="967"/>
                  </a:cubicBezTo>
                  <a:cubicBezTo>
                    <a:pt x="778" y="967"/>
                    <a:pt x="778" y="967"/>
                    <a:pt x="778" y="967"/>
                  </a:cubicBezTo>
                  <a:cubicBezTo>
                    <a:pt x="776" y="966"/>
                    <a:pt x="775" y="965"/>
                    <a:pt x="774" y="964"/>
                  </a:cubicBezTo>
                  <a:cubicBezTo>
                    <a:pt x="773" y="964"/>
                    <a:pt x="773" y="963"/>
                    <a:pt x="772" y="963"/>
                  </a:cubicBezTo>
                  <a:cubicBezTo>
                    <a:pt x="772" y="963"/>
                    <a:pt x="772" y="963"/>
                    <a:pt x="772" y="962"/>
                  </a:cubicBezTo>
                  <a:cubicBezTo>
                    <a:pt x="771" y="962"/>
                    <a:pt x="771" y="961"/>
                    <a:pt x="770" y="960"/>
                  </a:cubicBezTo>
                  <a:cubicBezTo>
                    <a:pt x="769" y="960"/>
                    <a:pt x="768" y="959"/>
                    <a:pt x="768" y="959"/>
                  </a:cubicBezTo>
                  <a:cubicBezTo>
                    <a:pt x="767" y="958"/>
                    <a:pt x="767" y="958"/>
                    <a:pt x="767" y="958"/>
                  </a:cubicBezTo>
                  <a:cubicBezTo>
                    <a:pt x="766" y="957"/>
                    <a:pt x="766" y="956"/>
                    <a:pt x="765" y="955"/>
                  </a:cubicBezTo>
                  <a:cubicBezTo>
                    <a:pt x="764" y="955"/>
                    <a:pt x="764" y="955"/>
                    <a:pt x="763" y="954"/>
                  </a:cubicBezTo>
                  <a:cubicBezTo>
                    <a:pt x="763" y="954"/>
                    <a:pt x="763" y="954"/>
                    <a:pt x="762" y="953"/>
                  </a:cubicBezTo>
                  <a:cubicBezTo>
                    <a:pt x="760" y="952"/>
                    <a:pt x="757" y="950"/>
                    <a:pt x="754" y="949"/>
                  </a:cubicBezTo>
                  <a:cubicBezTo>
                    <a:pt x="753" y="948"/>
                    <a:pt x="751" y="948"/>
                    <a:pt x="749" y="947"/>
                  </a:cubicBezTo>
                  <a:cubicBezTo>
                    <a:pt x="748" y="947"/>
                    <a:pt x="748" y="947"/>
                    <a:pt x="747" y="947"/>
                  </a:cubicBezTo>
                  <a:cubicBezTo>
                    <a:pt x="746" y="947"/>
                    <a:pt x="746" y="947"/>
                    <a:pt x="746" y="947"/>
                  </a:cubicBezTo>
                  <a:cubicBezTo>
                    <a:pt x="745" y="947"/>
                    <a:pt x="745" y="947"/>
                    <a:pt x="744" y="947"/>
                  </a:cubicBezTo>
                  <a:cubicBezTo>
                    <a:pt x="744" y="946"/>
                    <a:pt x="743" y="946"/>
                    <a:pt x="743" y="946"/>
                  </a:cubicBezTo>
                  <a:cubicBezTo>
                    <a:pt x="741" y="946"/>
                    <a:pt x="741" y="946"/>
                    <a:pt x="741" y="946"/>
                  </a:cubicBezTo>
                  <a:cubicBezTo>
                    <a:pt x="740" y="946"/>
                    <a:pt x="739" y="946"/>
                    <a:pt x="739" y="946"/>
                  </a:cubicBezTo>
                  <a:cubicBezTo>
                    <a:pt x="738" y="946"/>
                    <a:pt x="737" y="946"/>
                    <a:pt x="737" y="946"/>
                  </a:cubicBezTo>
                  <a:cubicBezTo>
                    <a:pt x="736" y="945"/>
                    <a:pt x="736" y="945"/>
                    <a:pt x="736" y="945"/>
                  </a:cubicBezTo>
                  <a:cubicBezTo>
                    <a:pt x="735" y="945"/>
                    <a:pt x="734" y="944"/>
                    <a:pt x="732" y="944"/>
                  </a:cubicBezTo>
                  <a:cubicBezTo>
                    <a:pt x="731" y="944"/>
                    <a:pt x="731" y="944"/>
                    <a:pt x="730" y="943"/>
                  </a:cubicBezTo>
                  <a:cubicBezTo>
                    <a:pt x="728" y="943"/>
                    <a:pt x="728" y="943"/>
                    <a:pt x="728" y="943"/>
                  </a:cubicBezTo>
                  <a:cubicBezTo>
                    <a:pt x="727" y="942"/>
                    <a:pt x="726" y="942"/>
                    <a:pt x="725" y="941"/>
                  </a:cubicBezTo>
                  <a:cubicBezTo>
                    <a:pt x="724" y="941"/>
                    <a:pt x="723" y="941"/>
                    <a:pt x="723" y="941"/>
                  </a:cubicBezTo>
                  <a:cubicBezTo>
                    <a:pt x="722" y="941"/>
                    <a:pt x="722" y="941"/>
                    <a:pt x="721" y="941"/>
                  </a:cubicBezTo>
                  <a:cubicBezTo>
                    <a:pt x="720" y="942"/>
                    <a:pt x="719" y="943"/>
                    <a:pt x="719" y="943"/>
                  </a:cubicBezTo>
                  <a:cubicBezTo>
                    <a:pt x="717" y="943"/>
                    <a:pt x="716" y="943"/>
                    <a:pt x="714" y="943"/>
                  </a:cubicBezTo>
                  <a:cubicBezTo>
                    <a:pt x="712" y="942"/>
                    <a:pt x="709" y="942"/>
                    <a:pt x="706" y="942"/>
                  </a:cubicBezTo>
                  <a:cubicBezTo>
                    <a:pt x="705" y="942"/>
                    <a:pt x="705" y="942"/>
                    <a:pt x="704" y="942"/>
                  </a:cubicBezTo>
                  <a:cubicBezTo>
                    <a:pt x="704" y="942"/>
                    <a:pt x="704" y="942"/>
                    <a:pt x="704" y="941"/>
                  </a:cubicBezTo>
                  <a:cubicBezTo>
                    <a:pt x="702" y="941"/>
                    <a:pt x="702" y="941"/>
                    <a:pt x="702" y="941"/>
                  </a:cubicBezTo>
                  <a:cubicBezTo>
                    <a:pt x="702" y="941"/>
                    <a:pt x="701" y="941"/>
                    <a:pt x="701" y="941"/>
                  </a:cubicBezTo>
                  <a:cubicBezTo>
                    <a:pt x="700" y="940"/>
                    <a:pt x="699" y="940"/>
                    <a:pt x="699" y="940"/>
                  </a:cubicBezTo>
                  <a:cubicBezTo>
                    <a:pt x="698" y="940"/>
                    <a:pt x="697" y="940"/>
                    <a:pt x="697" y="941"/>
                  </a:cubicBezTo>
                  <a:cubicBezTo>
                    <a:pt x="696" y="941"/>
                    <a:pt x="696" y="941"/>
                    <a:pt x="696" y="941"/>
                  </a:cubicBezTo>
                  <a:cubicBezTo>
                    <a:pt x="695" y="940"/>
                    <a:pt x="695" y="940"/>
                    <a:pt x="694" y="940"/>
                  </a:cubicBezTo>
                  <a:cubicBezTo>
                    <a:pt x="693" y="940"/>
                    <a:pt x="693" y="941"/>
                    <a:pt x="692" y="941"/>
                  </a:cubicBezTo>
                  <a:cubicBezTo>
                    <a:pt x="691" y="942"/>
                    <a:pt x="691" y="942"/>
                    <a:pt x="689" y="942"/>
                  </a:cubicBezTo>
                  <a:cubicBezTo>
                    <a:pt x="689" y="942"/>
                    <a:pt x="689" y="942"/>
                    <a:pt x="688" y="942"/>
                  </a:cubicBezTo>
                  <a:cubicBezTo>
                    <a:pt x="687" y="942"/>
                    <a:pt x="687" y="942"/>
                    <a:pt x="686" y="942"/>
                  </a:cubicBezTo>
                  <a:cubicBezTo>
                    <a:pt x="681" y="942"/>
                    <a:pt x="677" y="944"/>
                    <a:pt x="675" y="949"/>
                  </a:cubicBezTo>
                  <a:cubicBezTo>
                    <a:pt x="674" y="950"/>
                    <a:pt x="674" y="950"/>
                    <a:pt x="674" y="950"/>
                  </a:cubicBezTo>
                  <a:cubicBezTo>
                    <a:pt x="674" y="951"/>
                    <a:pt x="674" y="952"/>
                    <a:pt x="673" y="953"/>
                  </a:cubicBezTo>
                  <a:cubicBezTo>
                    <a:pt x="673" y="953"/>
                    <a:pt x="672" y="954"/>
                    <a:pt x="673" y="955"/>
                  </a:cubicBezTo>
                  <a:cubicBezTo>
                    <a:pt x="673" y="956"/>
                    <a:pt x="673" y="957"/>
                    <a:pt x="672" y="958"/>
                  </a:cubicBezTo>
                  <a:cubicBezTo>
                    <a:pt x="672" y="959"/>
                    <a:pt x="672" y="959"/>
                    <a:pt x="672" y="959"/>
                  </a:cubicBezTo>
                  <a:cubicBezTo>
                    <a:pt x="671" y="960"/>
                    <a:pt x="671" y="960"/>
                    <a:pt x="671" y="960"/>
                  </a:cubicBezTo>
                  <a:cubicBezTo>
                    <a:pt x="671" y="962"/>
                    <a:pt x="670" y="963"/>
                    <a:pt x="668" y="965"/>
                  </a:cubicBezTo>
                  <a:cubicBezTo>
                    <a:pt x="667" y="966"/>
                    <a:pt x="666" y="967"/>
                    <a:pt x="665" y="968"/>
                  </a:cubicBezTo>
                  <a:cubicBezTo>
                    <a:pt x="663" y="967"/>
                    <a:pt x="662" y="967"/>
                    <a:pt x="660" y="967"/>
                  </a:cubicBezTo>
                  <a:cubicBezTo>
                    <a:pt x="659" y="967"/>
                    <a:pt x="659" y="967"/>
                    <a:pt x="659" y="967"/>
                  </a:cubicBezTo>
                  <a:cubicBezTo>
                    <a:pt x="658" y="967"/>
                    <a:pt x="658" y="967"/>
                    <a:pt x="657" y="967"/>
                  </a:cubicBezTo>
                  <a:cubicBezTo>
                    <a:pt x="656" y="967"/>
                    <a:pt x="655" y="966"/>
                    <a:pt x="653" y="966"/>
                  </a:cubicBezTo>
                  <a:cubicBezTo>
                    <a:pt x="652" y="963"/>
                    <a:pt x="652" y="963"/>
                    <a:pt x="652" y="963"/>
                  </a:cubicBezTo>
                  <a:cubicBezTo>
                    <a:pt x="652" y="963"/>
                    <a:pt x="652" y="963"/>
                    <a:pt x="652" y="962"/>
                  </a:cubicBezTo>
                  <a:cubicBezTo>
                    <a:pt x="652" y="961"/>
                    <a:pt x="651" y="960"/>
                    <a:pt x="651" y="960"/>
                  </a:cubicBezTo>
                  <a:cubicBezTo>
                    <a:pt x="650" y="959"/>
                    <a:pt x="650" y="958"/>
                    <a:pt x="649" y="958"/>
                  </a:cubicBezTo>
                  <a:cubicBezTo>
                    <a:pt x="647" y="957"/>
                    <a:pt x="646" y="956"/>
                    <a:pt x="644" y="955"/>
                  </a:cubicBezTo>
                  <a:cubicBezTo>
                    <a:pt x="644" y="955"/>
                    <a:pt x="643" y="955"/>
                    <a:pt x="643" y="955"/>
                  </a:cubicBezTo>
                  <a:cubicBezTo>
                    <a:pt x="642" y="955"/>
                    <a:pt x="641" y="955"/>
                    <a:pt x="640" y="955"/>
                  </a:cubicBezTo>
                  <a:cubicBezTo>
                    <a:pt x="641" y="954"/>
                    <a:pt x="642" y="953"/>
                    <a:pt x="642" y="952"/>
                  </a:cubicBezTo>
                  <a:cubicBezTo>
                    <a:pt x="642" y="951"/>
                    <a:pt x="642" y="951"/>
                    <a:pt x="642" y="951"/>
                  </a:cubicBezTo>
                  <a:cubicBezTo>
                    <a:pt x="644" y="947"/>
                    <a:pt x="646" y="944"/>
                    <a:pt x="649" y="941"/>
                  </a:cubicBezTo>
                  <a:cubicBezTo>
                    <a:pt x="650" y="941"/>
                    <a:pt x="651" y="940"/>
                    <a:pt x="651" y="939"/>
                  </a:cubicBezTo>
                  <a:cubicBezTo>
                    <a:pt x="652" y="939"/>
                    <a:pt x="652" y="938"/>
                    <a:pt x="652" y="938"/>
                  </a:cubicBezTo>
                  <a:cubicBezTo>
                    <a:pt x="655" y="936"/>
                    <a:pt x="657" y="934"/>
                    <a:pt x="658" y="932"/>
                  </a:cubicBezTo>
                  <a:cubicBezTo>
                    <a:pt x="660" y="930"/>
                    <a:pt x="660" y="930"/>
                    <a:pt x="660" y="930"/>
                  </a:cubicBezTo>
                  <a:cubicBezTo>
                    <a:pt x="661" y="930"/>
                    <a:pt x="661" y="930"/>
                    <a:pt x="662" y="930"/>
                  </a:cubicBezTo>
                  <a:cubicBezTo>
                    <a:pt x="663" y="930"/>
                    <a:pt x="665" y="929"/>
                    <a:pt x="666" y="928"/>
                  </a:cubicBezTo>
                  <a:cubicBezTo>
                    <a:pt x="666" y="928"/>
                    <a:pt x="666" y="928"/>
                    <a:pt x="666" y="928"/>
                  </a:cubicBezTo>
                  <a:cubicBezTo>
                    <a:pt x="668" y="926"/>
                    <a:pt x="668" y="925"/>
                    <a:pt x="668" y="923"/>
                  </a:cubicBezTo>
                  <a:cubicBezTo>
                    <a:pt x="668" y="922"/>
                    <a:pt x="668" y="922"/>
                    <a:pt x="668" y="922"/>
                  </a:cubicBezTo>
                  <a:cubicBezTo>
                    <a:pt x="668" y="922"/>
                    <a:pt x="668" y="921"/>
                    <a:pt x="668" y="921"/>
                  </a:cubicBezTo>
                  <a:cubicBezTo>
                    <a:pt x="668" y="920"/>
                    <a:pt x="668" y="920"/>
                    <a:pt x="668" y="919"/>
                  </a:cubicBezTo>
                  <a:cubicBezTo>
                    <a:pt x="668" y="918"/>
                    <a:pt x="668" y="918"/>
                    <a:pt x="668" y="918"/>
                  </a:cubicBezTo>
                  <a:cubicBezTo>
                    <a:pt x="669" y="916"/>
                    <a:pt x="669" y="913"/>
                    <a:pt x="668" y="910"/>
                  </a:cubicBezTo>
                  <a:cubicBezTo>
                    <a:pt x="668" y="909"/>
                    <a:pt x="668" y="909"/>
                    <a:pt x="668" y="908"/>
                  </a:cubicBezTo>
                  <a:cubicBezTo>
                    <a:pt x="667" y="908"/>
                    <a:pt x="667" y="907"/>
                    <a:pt x="667" y="907"/>
                  </a:cubicBezTo>
                  <a:cubicBezTo>
                    <a:pt x="667" y="906"/>
                    <a:pt x="667" y="906"/>
                    <a:pt x="667" y="906"/>
                  </a:cubicBezTo>
                  <a:cubicBezTo>
                    <a:pt x="667" y="904"/>
                    <a:pt x="667" y="903"/>
                    <a:pt x="667" y="901"/>
                  </a:cubicBezTo>
                  <a:cubicBezTo>
                    <a:pt x="666" y="901"/>
                    <a:pt x="666" y="901"/>
                    <a:pt x="666" y="901"/>
                  </a:cubicBezTo>
                  <a:cubicBezTo>
                    <a:pt x="666" y="900"/>
                    <a:pt x="666" y="899"/>
                    <a:pt x="665" y="898"/>
                  </a:cubicBezTo>
                  <a:cubicBezTo>
                    <a:pt x="665" y="897"/>
                    <a:pt x="664" y="896"/>
                    <a:pt x="664" y="895"/>
                  </a:cubicBezTo>
                  <a:cubicBezTo>
                    <a:pt x="663" y="895"/>
                    <a:pt x="663" y="894"/>
                    <a:pt x="663" y="894"/>
                  </a:cubicBezTo>
                  <a:cubicBezTo>
                    <a:pt x="663" y="893"/>
                    <a:pt x="663" y="893"/>
                    <a:pt x="662" y="893"/>
                  </a:cubicBezTo>
                  <a:cubicBezTo>
                    <a:pt x="662" y="892"/>
                    <a:pt x="662" y="892"/>
                    <a:pt x="662" y="892"/>
                  </a:cubicBezTo>
                  <a:cubicBezTo>
                    <a:pt x="662" y="890"/>
                    <a:pt x="661" y="889"/>
                    <a:pt x="660" y="888"/>
                  </a:cubicBezTo>
                  <a:cubicBezTo>
                    <a:pt x="660" y="887"/>
                    <a:pt x="660" y="887"/>
                    <a:pt x="660" y="887"/>
                  </a:cubicBezTo>
                  <a:cubicBezTo>
                    <a:pt x="660" y="886"/>
                    <a:pt x="659" y="885"/>
                    <a:pt x="659" y="885"/>
                  </a:cubicBezTo>
                  <a:cubicBezTo>
                    <a:pt x="658" y="884"/>
                    <a:pt x="658" y="884"/>
                    <a:pt x="657" y="883"/>
                  </a:cubicBezTo>
                  <a:cubicBezTo>
                    <a:pt x="657" y="882"/>
                    <a:pt x="657" y="882"/>
                    <a:pt x="657" y="882"/>
                  </a:cubicBezTo>
                  <a:cubicBezTo>
                    <a:pt x="657" y="881"/>
                    <a:pt x="657" y="880"/>
                    <a:pt x="656" y="880"/>
                  </a:cubicBezTo>
                  <a:cubicBezTo>
                    <a:pt x="656" y="879"/>
                    <a:pt x="656" y="879"/>
                    <a:pt x="656" y="879"/>
                  </a:cubicBezTo>
                  <a:cubicBezTo>
                    <a:pt x="656" y="878"/>
                    <a:pt x="655" y="877"/>
                    <a:pt x="655" y="876"/>
                  </a:cubicBezTo>
                  <a:cubicBezTo>
                    <a:pt x="655" y="875"/>
                    <a:pt x="654" y="874"/>
                    <a:pt x="653" y="873"/>
                  </a:cubicBezTo>
                  <a:cubicBezTo>
                    <a:pt x="653" y="873"/>
                    <a:pt x="653" y="873"/>
                    <a:pt x="653" y="873"/>
                  </a:cubicBezTo>
                  <a:cubicBezTo>
                    <a:pt x="653" y="872"/>
                    <a:pt x="652" y="871"/>
                    <a:pt x="652" y="870"/>
                  </a:cubicBezTo>
                  <a:cubicBezTo>
                    <a:pt x="651" y="869"/>
                    <a:pt x="651" y="867"/>
                    <a:pt x="649" y="865"/>
                  </a:cubicBezTo>
                  <a:cubicBezTo>
                    <a:pt x="649" y="865"/>
                    <a:pt x="649" y="865"/>
                    <a:pt x="648" y="864"/>
                  </a:cubicBezTo>
                  <a:cubicBezTo>
                    <a:pt x="648" y="864"/>
                    <a:pt x="648" y="864"/>
                    <a:pt x="648" y="864"/>
                  </a:cubicBezTo>
                  <a:cubicBezTo>
                    <a:pt x="647" y="863"/>
                    <a:pt x="647" y="863"/>
                    <a:pt x="647" y="863"/>
                  </a:cubicBezTo>
                  <a:cubicBezTo>
                    <a:pt x="646" y="862"/>
                    <a:pt x="646" y="862"/>
                    <a:pt x="645" y="861"/>
                  </a:cubicBezTo>
                  <a:cubicBezTo>
                    <a:pt x="644" y="861"/>
                    <a:pt x="644" y="861"/>
                    <a:pt x="644" y="861"/>
                  </a:cubicBezTo>
                  <a:cubicBezTo>
                    <a:pt x="642" y="861"/>
                    <a:pt x="642" y="861"/>
                    <a:pt x="642" y="861"/>
                  </a:cubicBezTo>
                  <a:cubicBezTo>
                    <a:pt x="641" y="861"/>
                    <a:pt x="641" y="861"/>
                    <a:pt x="641" y="861"/>
                  </a:cubicBezTo>
                  <a:cubicBezTo>
                    <a:pt x="641" y="861"/>
                    <a:pt x="641" y="861"/>
                    <a:pt x="641" y="861"/>
                  </a:cubicBezTo>
                  <a:cubicBezTo>
                    <a:pt x="641" y="861"/>
                    <a:pt x="641" y="861"/>
                    <a:pt x="641" y="861"/>
                  </a:cubicBezTo>
                  <a:cubicBezTo>
                    <a:pt x="639" y="860"/>
                    <a:pt x="639" y="860"/>
                    <a:pt x="639" y="860"/>
                  </a:cubicBezTo>
                  <a:cubicBezTo>
                    <a:pt x="639" y="859"/>
                    <a:pt x="639" y="859"/>
                    <a:pt x="639" y="859"/>
                  </a:cubicBezTo>
                  <a:cubicBezTo>
                    <a:pt x="637" y="858"/>
                    <a:pt x="635" y="856"/>
                    <a:pt x="634" y="854"/>
                  </a:cubicBezTo>
                  <a:cubicBezTo>
                    <a:pt x="633" y="853"/>
                    <a:pt x="633" y="852"/>
                    <a:pt x="632" y="852"/>
                  </a:cubicBezTo>
                  <a:cubicBezTo>
                    <a:pt x="631" y="851"/>
                    <a:pt x="631" y="850"/>
                    <a:pt x="630" y="850"/>
                  </a:cubicBezTo>
                  <a:cubicBezTo>
                    <a:pt x="629" y="848"/>
                    <a:pt x="627" y="848"/>
                    <a:pt x="626" y="848"/>
                  </a:cubicBezTo>
                  <a:cubicBezTo>
                    <a:pt x="625" y="848"/>
                    <a:pt x="624" y="848"/>
                    <a:pt x="624" y="847"/>
                  </a:cubicBezTo>
                  <a:cubicBezTo>
                    <a:pt x="623" y="846"/>
                    <a:pt x="622" y="845"/>
                    <a:pt x="621" y="845"/>
                  </a:cubicBezTo>
                  <a:cubicBezTo>
                    <a:pt x="623" y="845"/>
                    <a:pt x="625" y="846"/>
                    <a:pt x="627" y="846"/>
                  </a:cubicBezTo>
                  <a:cubicBezTo>
                    <a:pt x="629" y="846"/>
                    <a:pt x="631" y="845"/>
                    <a:pt x="633" y="844"/>
                  </a:cubicBezTo>
                  <a:cubicBezTo>
                    <a:pt x="634" y="844"/>
                    <a:pt x="635" y="844"/>
                    <a:pt x="636" y="844"/>
                  </a:cubicBezTo>
                  <a:cubicBezTo>
                    <a:pt x="637" y="844"/>
                    <a:pt x="639" y="844"/>
                    <a:pt x="641" y="846"/>
                  </a:cubicBezTo>
                  <a:cubicBezTo>
                    <a:pt x="642" y="847"/>
                    <a:pt x="642" y="848"/>
                    <a:pt x="642" y="848"/>
                  </a:cubicBezTo>
                  <a:cubicBezTo>
                    <a:pt x="640" y="851"/>
                    <a:pt x="641" y="852"/>
                    <a:pt x="642" y="853"/>
                  </a:cubicBezTo>
                  <a:cubicBezTo>
                    <a:pt x="643" y="854"/>
                    <a:pt x="643" y="854"/>
                    <a:pt x="643" y="854"/>
                  </a:cubicBezTo>
                  <a:cubicBezTo>
                    <a:pt x="644" y="854"/>
                    <a:pt x="644" y="854"/>
                    <a:pt x="644" y="854"/>
                  </a:cubicBezTo>
                  <a:cubicBezTo>
                    <a:pt x="645" y="854"/>
                    <a:pt x="646" y="853"/>
                    <a:pt x="647" y="852"/>
                  </a:cubicBezTo>
                  <a:cubicBezTo>
                    <a:pt x="647" y="852"/>
                    <a:pt x="647" y="851"/>
                    <a:pt x="647" y="851"/>
                  </a:cubicBezTo>
                  <a:cubicBezTo>
                    <a:pt x="647" y="851"/>
                    <a:pt x="647" y="851"/>
                    <a:pt x="647" y="851"/>
                  </a:cubicBezTo>
                  <a:cubicBezTo>
                    <a:pt x="650" y="850"/>
                    <a:pt x="650" y="848"/>
                    <a:pt x="650" y="846"/>
                  </a:cubicBezTo>
                  <a:cubicBezTo>
                    <a:pt x="650" y="846"/>
                    <a:pt x="650" y="846"/>
                    <a:pt x="650" y="846"/>
                  </a:cubicBezTo>
                  <a:cubicBezTo>
                    <a:pt x="650" y="845"/>
                    <a:pt x="650" y="845"/>
                    <a:pt x="650" y="845"/>
                  </a:cubicBezTo>
                  <a:cubicBezTo>
                    <a:pt x="649" y="844"/>
                    <a:pt x="649" y="844"/>
                    <a:pt x="649" y="843"/>
                  </a:cubicBezTo>
                  <a:cubicBezTo>
                    <a:pt x="649" y="842"/>
                    <a:pt x="648" y="841"/>
                    <a:pt x="648" y="840"/>
                  </a:cubicBezTo>
                  <a:cubicBezTo>
                    <a:pt x="647" y="839"/>
                    <a:pt x="647" y="839"/>
                    <a:pt x="647" y="839"/>
                  </a:cubicBezTo>
                  <a:cubicBezTo>
                    <a:pt x="646" y="838"/>
                    <a:pt x="646" y="838"/>
                    <a:pt x="646" y="838"/>
                  </a:cubicBezTo>
                  <a:cubicBezTo>
                    <a:pt x="646" y="837"/>
                    <a:pt x="646" y="837"/>
                    <a:pt x="646" y="837"/>
                  </a:cubicBezTo>
                  <a:cubicBezTo>
                    <a:pt x="646" y="837"/>
                    <a:pt x="646" y="836"/>
                    <a:pt x="645" y="836"/>
                  </a:cubicBezTo>
                  <a:cubicBezTo>
                    <a:pt x="644" y="834"/>
                    <a:pt x="643" y="832"/>
                    <a:pt x="641" y="830"/>
                  </a:cubicBezTo>
                  <a:cubicBezTo>
                    <a:pt x="640" y="828"/>
                    <a:pt x="638" y="826"/>
                    <a:pt x="637" y="823"/>
                  </a:cubicBezTo>
                  <a:cubicBezTo>
                    <a:pt x="636" y="823"/>
                    <a:pt x="636" y="823"/>
                    <a:pt x="636" y="822"/>
                  </a:cubicBezTo>
                  <a:cubicBezTo>
                    <a:pt x="635" y="822"/>
                    <a:pt x="635" y="821"/>
                    <a:pt x="634" y="820"/>
                  </a:cubicBezTo>
                  <a:cubicBezTo>
                    <a:pt x="633" y="818"/>
                    <a:pt x="632" y="817"/>
                    <a:pt x="630" y="815"/>
                  </a:cubicBezTo>
                  <a:cubicBezTo>
                    <a:pt x="630" y="815"/>
                    <a:pt x="630" y="815"/>
                    <a:pt x="630" y="815"/>
                  </a:cubicBezTo>
                  <a:cubicBezTo>
                    <a:pt x="630" y="815"/>
                    <a:pt x="629" y="814"/>
                    <a:pt x="629" y="813"/>
                  </a:cubicBezTo>
                  <a:cubicBezTo>
                    <a:pt x="629" y="812"/>
                    <a:pt x="628" y="811"/>
                    <a:pt x="627" y="811"/>
                  </a:cubicBezTo>
                  <a:cubicBezTo>
                    <a:pt x="627" y="810"/>
                    <a:pt x="626" y="809"/>
                    <a:pt x="626" y="808"/>
                  </a:cubicBezTo>
                  <a:cubicBezTo>
                    <a:pt x="625" y="807"/>
                    <a:pt x="624" y="805"/>
                    <a:pt x="623" y="804"/>
                  </a:cubicBezTo>
                  <a:cubicBezTo>
                    <a:pt x="623" y="803"/>
                    <a:pt x="622" y="802"/>
                    <a:pt x="622" y="801"/>
                  </a:cubicBezTo>
                  <a:cubicBezTo>
                    <a:pt x="621" y="800"/>
                    <a:pt x="620" y="798"/>
                    <a:pt x="620" y="796"/>
                  </a:cubicBezTo>
                  <a:cubicBezTo>
                    <a:pt x="619" y="794"/>
                    <a:pt x="618" y="792"/>
                    <a:pt x="617" y="790"/>
                  </a:cubicBezTo>
                  <a:cubicBezTo>
                    <a:pt x="616" y="788"/>
                    <a:pt x="615" y="785"/>
                    <a:pt x="615" y="782"/>
                  </a:cubicBezTo>
                  <a:cubicBezTo>
                    <a:pt x="615" y="781"/>
                    <a:pt x="615" y="781"/>
                    <a:pt x="615" y="781"/>
                  </a:cubicBezTo>
                  <a:cubicBezTo>
                    <a:pt x="614" y="781"/>
                    <a:pt x="614" y="781"/>
                    <a:pt x="615" y="780"/>
                  </a:cubicBezTo>
                  <a:cubicBezTo>
                    <a:pt x="615" y="779"/>
                    <a:pt x="615" y="779"/>
                    <a:pt x="615" y="779"/>
                  </a:cubicBezTo>
                  <a:cubicBezTo>
                    <a:pt x="615" y="778"/>
                    <a:pt x="616" y="777"/>
                    <a:pt x="616" y="776"/>
                  </a:cubicBezTo>
                  <a:cubicBezTo>
                    <a:pt x="617" y="774"/>
                    <a:pt x="618" y="773"/>
                    <a:pt x="618" y="772"/>
                  </a:cubicBezTo>
                  <a:cubicBezTo>
                    <a:pt x="618" y="771"/>
                    <a:pt x="618" y="771"/>
                    <a:pt x="618" y="771"/>
                  </a:cubicBezTo>
                  <a:cubicBezTo>
                    <a:pt x="619" y="771"/>
                    <a:pt x="619" y="771"/>
                    <a:pt x="619" y="771"/>
                  </a:cubicBezTo>
                  <a:cubicBezTo>
                    <a:pt x="622" y="771"/>
                    <a:pt x="622" y="771"/>
                    <a:pt x="622" y="771"/>
                  </a:cubicBezTo>
                  <a:cubicBezTo>
                    <a:pt x="622" y="771"/>
                    <a:pt x="622" y="771"/>
                    <a:pt x="623" y="771"/>
                  </a:cubicBezTo>
                  <a:cubicBezTo>
                    <a:pt x="624" y="771"/>
                    <a:pt x="625" y="770"/>
                    <a:pt x="626" y="770"/>
                  </a:cubicBezTo>
                  <a:cubicBezTo>
                    <a:pt x="626" y="769"/>
                    <a:pt x="626" y="769"/>
                    <a:pt x="626" y="769"/>
                  </a:cubicBezTo>
                  <a:cubicBezTo>
                    <a:pt x="627" y="768"/>
                    <a:pt x="627" y="768"/>
                    <a:pt x="627" y="768"/>
                  </a:cubicBezTo>
                  <a:cubicBezTo>
                    <a:pt x="628" y="764"/>
                    <a:pt x="625" y="762"/>
                    <a:pt x="624" y="762"/>
                  </a:cubicBezTo>
                  <a:cubicBezTo>
                    <a:pt x="623" y="761"/>
                    <a:pt x="623" y="761"/>
                    <a:pt x="623" y="761"/>
                  </a:cubicBezTo>
                  <a:cubicBezTo>
                    <a:pt x="622" y="761"/>
                    <a:pt x="622" y="761"/>
                    <a:pt x="621" y="761"/>
                  </a:cubicBezTo>
                  <a:cubicBezTo>
                    <a:pt x="621" y="760"/>
                    <a:pt x="620" y="760"/>
                    <a:pt x="620" y="760"/>
                  </a:cubicBezTo>
                  <a:cubicBezTo>
                    <a:pt x="619" y="759"/>
                    <a:pt x="617" y="759"/>
                    <a:pt x="616" y="759"/>
                  </a:cubicBezTo>
                  <a:cubicBezTo>
                    <a:pt x="616" y="759"/>
                    <a:pt x="615" y="759"/>
                    <a:pt x="615" y="759"/>
                  </a:cubicBezTo>
                  <a:cubicBezTo>
                    <a:pt x="612" y="758"/>
                    <a:pt x="612" y="758"/>
                    <a:pt x="612" y="758"/>
                  </a:cubicBezTo>
                  <a:cubicBezTo>
                    <a:pt x="612" y="758"/>
                    <a:pt x="612" y="758"/>
                    <a:pt x="612" y="758"/>
                  </a:cubicBezTo>
                  <a:cubicBezTo>
                    <a:pt x="610" y="755"/>
                    <a:pt x="609" y="754"/>
                    <a:pt x="610" y="753"/>
                  </a:cubicBezTo>
                  <a:cubicBezTo>
                    <a:pt x="610" y="752"/>
                    <a:pt x="610" y="751"/>
                    <a:pt x="610" y="750"/>
                  </a:cubicBezTo>
                  <a:cubicBezTo>
                    <a:pt x="610" y="749"/>
                    <a:pt x="610" y="749"/>
                    <a:pt x="610" y="749"/>
                  </a:cubicBezTo>
                  <a:cubicBezTo>
                    <a:pt x="609" y="748"/>
                    <a:pt x="608" y="748"/>
                    <a:pt x="607" y="747"/>
                  </a:cubicBezTo>
                  <a:cubicBezTo>
                    <a:pt x="607" y="747"/>
                    <a:pt x="607" y="747"/>
                    <a:pt x="606" y="747"/>
                  </a:cubicBezTo>
                  <a:cubicBezTo>
                    <a:pt x="606" y="747"/>
                    <a:pt x="606" y="746"/>
                    <a:pt x="605" y="746"/>
                  </a:cubicBezTo>
                  <a:cubicBezTo>
                    <a:pt x="605" y="746"/>
                    <a:pt x="604" y="746"/>
                    <a:pt x="604" y="745"/>
                  </a:cubicBezTo>
                  <a:cubicBezTo>
                    <a:pt x="602" y="745"/>
                    <a:pt x="601" y="744"/>
                    <a:pt x="601" y="744"/>
                  </a:cubicBezTo>
                  <a:cubicBezTo>
                    <a:pt x="600" y="743"/>
                    <a:pt x="600" y="742"/>
                    <a:pt x="599" y="742"/>
                  </a:cubicBezTo>
                  <a:cubicBezTo>
                    <a:pt x="599" y="741"/>
                    <a:pt x="599" y="741"/>
                    <a:pt x="599" y="741"/>
                  </a:cubicBezTo>
                  <a:cubicBezTo>
                    <a:pt x="599" y="741"/>
                    <a:pt x="599" y="741"/>
                    <a:pt x="599" y="741"/>
                  </a:cubicBezTo>
                  <a:cubicBezTo>
                    <a:pt x="599" y="740"/>
                    <a:pt x="599" y="740"/>
                    <a:pt x="599" y="739"/>
                  </a:cubicBezTo>
                  <a:cubicBezTo>
                    <a:pt x="599" y="739"/>
                    <a:pt x="599" y="738"/>
                    <a:pt x="599" y="737"/>
                  </a:cubicBezTo>
                  <a:cubicBezTo>
                    <a:pt x="597" y="736"/>
                    <a:pt x="597" y="736"/>
                    <a:pt x="597" y="736"/>
                  </a:cubicBezTo>
                  <a:cubicBezTo>
                    <a:pt x="597" y="736"/>
                    <a:pt x="596" y="736"/>
                    <a:pt x="596" y="734"/>
                  </a:cubicBezTo>
                  <a:cubicBezTo>
                    <a:pt x="596" y="733"/>
                    <a:pt x="596" y="731"/>
                    <a:pt x="595" y="729"/>
                  </a:cubicBezTo>
                  <a:cubicBezTo>
                    <a:pt x="594" y="728"/>
                    <a:pt x="594" y="728"/>
                    <a:pt x="594" y="728"/>
                  </a:cubicBezTo>
                  <a:cubicBezTo>
                    <a:pt x="594" y="727"/>
                    <a:pt x="594" y="727"/>
                    <a:pt x="594" y="727"/>
                  </a:cubicBezTo>
                  <a:cubicBezTo>
                    <a:pt x="594" y="727"/>
                    <a:pt x="594" y="727"/>
                    <a:pt x="594" y="727"/>
                  </a:cubicBezTo>
                  <a:cubicBezTo>
                    <a:pt x="593" y="726"/>
                    <a:pt x="593" y="726"/>
                    <a:pt x="593" y="726"/>
                  </a:cubicBezTo>
                  <a:cubicBezTo>
                    <a:pt x="593" y="726"/>
                    <a:pt x="593" y="725"/>
                    <a:pt x="593" y="725"/>
                  </a:cubicBezTo>
                  <a:cubicBezTo>
                    <a:pt x="593" y="724"/>
                    <a:pt x="592" y="723"/>
                    <a:pt x="592" y="723"/>
                  </a:cubicBezTo>
                  <a:cubicBezTo>
                    <a:pt x="589" y="720"/>
                    <a:pt x="589" y="720"/>
                    <a:pt x="589" y="720"/>
                  </a:cubicBezTo>
                  <a:cubicBezTo>
                    <a:pt x="589" y="719"/>
                    <a:pt x="588" y="719"/>
                    <a:pt x="588" y="718"/>
                  </a:cubicBezTo>
                  <a:cubicBezTo>
                    <a:pt x="587" y="718"/>
                    <a:pt x="587" y="718"/>
                    <a:pt x="587" y="718"/>
                  </a:cubicBezTo>
                  <a:cubicBezTo>
                    <a:pt x="587" y="718"/>
                    <a:pt x="586" y="717"/>
                    <a:pt x="586" y="717"/>
                  </a:cubicBezTo>
                  <a:cubicBezTo>
                    <a:pt x="586" y="710"/>
                    <a:pt x="582" y="705"/>
                    <a:pt x="575" y="704"/>
                  </a:cubicBezTo>
                  <a:cubicBezTo>
                    <a:pt x="575" y="704"/>
                    <a:pt x="575" y="704"/>
                    <a:pt x="575" y="704"/>
                  </a:cubicBezTo>
                  <a:cubicBezTo>
                    <a:pt x="574" y="704"/>
                    <a:pt x="574" y="704"/>
                    <a:pt x="573" y="704"/>
                  </a:cubicBezTo>
                  <a:cubicBezTo>
                    <a:pt x="573" y="703"/>
                    <a:pt x="573" y="703"/>
                    <a:pt x="573" y="703"/>
                  </a:cubicBezTo>
                  <a:cubicBezTo>
                    <a:pt x="572" y="701"/>
                    <a:pt x="570" y="700"/>
                    <a:pt x="569" y="699"/>
                  </a:cubicBezTo>
                  <a:cubicBezTo>
                    <a:pt x="568" y="699"/>
                    <a:pt x="568" y="699"/>
                    <a:pt x="568" y="699"/>
                  </a:cubicBezTo>
                  <a:cubicBezTo>
                    <a:pt x="567" y="698"/>
                    <a:pt x="566" y="698"/>
                    <a:pt x="566" y="698"/>
                  </a:cubicBezTo>
                  <a:cubicBezTo>
                    <a:pt x="565" y="698"/>
                    <a:pt x="565" y="698"/>
                    <a:pt x="564" y="697"/>
                  </a:cubicBezTo>
                  <a:cubicBezTo>
                    <a:pt x="564" y="697"/>
                    <a:pt x="564" y="697"/>
                    <a:pt x="563" y="696"/>
                  </a:cubicBezTo>
                  <a:cubicBezTo>
                    <a:pt x="563" y="696"/>
                    <a:pt x="563" y="696"/>
                    <a:pt x="563" y="695"/>
                  </a:cubicBezTo>
                  <a:cubicBezTo>
                    <a:pt x="562" y="695"/>
                    <a:pt x="562" y="694"/>
                    <a:pt x="560" y="693"/>
                  </a:cubicBezTo>
                  <a:cubicBezTo>
                    <a:pt x="560" y="693"/>
                    <a:pt x="559" y="693"/>
                    <a:pt x="559" y="693"/>
                  </a:cubicBezTo>
                  <a:cubicBezTo>
                    <a:pt x="558" y="693"/>
                    <a:pt x="558" y="693"/>
                    <a:pt x="558" y="693"/>
                  </a:cubicBezTo>
                  <a:cubicBezTo>
                    <a:pt x="558" y="693"/>
                    <a:pt x="557" y="693"/>
                    <a:pt x="557" y="692"/>
                  </a:cubicBezTo>
                  <a:cubicBezTo>
                    <a:pt x="556" y="692"/>
                    <a:pt x="555" y="692"/>
                    <a:pt x="554" y="691"/>
                  </a:cubicBezTo>
                  <a:cubicBezTo>
                    <a:pt x="554" y="691"/>
                    <a:pt x="554" y="691"/>
                    <a:pt x="554" y="691"/>
                  </a:cubicBezTo>
                  <a:cubicBezTo>
                    <a:pt x="553" y="691"/>
                    <a:pt x="553" y="691"/>
                    <a:pt x="552" y="692"/>
                  </a:cubicBezTo>
                  <a:cubicBezTo>
                    <a:pt x="552" y="692"/>
                    <a:pt x="551" y="691"/>
                    <a:pt x="551" y="691"/>
                  </a:cubicBezTo>
                  <a:cubicBezTo>
                    <a:pt x="550" y="691"/>
                    <a:pt x="550" y="691"/>
                    <a:pt x="549" y="690"/>
                  </a:cubicBezTo>
                  <a:cubicBezTo>
                    <a:pt x="548" y="690"/>
                    <a:pt x="548" y="690"/>
                    <a:pt x="547" y="690"/>
                  </a:cubicBezTo>
                  <a:cubicBezTo>
                    <a:pt x="547" y="690"/>
                    <a:pt x="547" y="690"/>
                    <a:pt x="547" y="690"/>
                  </a:cubicBezTo>
                  <a:cubicBezTo>
                    <a:pt x="546" y="690"/>
                    <a:pt x="546" y="690"/>
                    <a:pt x="546" y="690"/>
                  </a:cubicBezTo>
                  <a:cubicBezTo>
                    <a:pt x="544" y="690"/>
                    <a:pt x="543" y="689"/>
                    <a:pt x="541" y="688"/>
                  </a:cubicBezTo>
                  <a:cubicBezTo>
                    <a:pt x="541" y="688"/>
                    <a:pt x="541" y="688"/>
                    <a:pt x="541" y="688"/>
                  </a:cubicBezTo>
                  <a:cubicBezTo>
                    <a:pt x="539" y="687"/>
                    <a:pt x="538" y="686"/>
                    <a:pt x="537" y="685"/>
                  </a:cubicBezTo>
                  <a:cubicBezTo>
                    <a:pt x="536" y="685"/>
                    <a:pt x="536" y="685"/>
                    <a:pt x="536" y="685"/>
                  </a:cubicBezTo>
                  <a:cubicBezTo>
                    <a:pt x="535" y="684"/>
                    <a:pt x="535" y="684"/>
                    <a:pt x="535" y="684"/>
                  </a:cubicBezTo>
                  <a:cubicBezTo>
                    <a:pt x="535" y="684"/>
                    <a:pt x="534" y="684"/>
                    <a:pt x="533" y="684"/>
                  </a:cubicBezTo>
                  <a:cubicBezTo>
                    <a:pt x="533" y="684"/>
                    <a:pt x="532" y="684"/>
                    <a:pt x="532" y="684"/>
                  </a:cubicBezTo>
                  <a:cubicBezTo>
                    <a:pt x="532" y="684"/>
                    <a:pt x="531" y="683"/>
                    <a:pt x="530" y="682"/>
                  </a:cubicBezTo>
                  <a:cubicBezTo>
                    <a:pt x="529" y="681"/>
                    <a:pt x="529" y="681"/>
                    <a:pt x="529" y="681"/>
                  </a:cubicBezTo>
                  <a:cubicBezTo>
                    <a:pt x="529" y="681"/>
                    <a:pt x="528" y="681"/>
                    <a:pt x="527" y="681"/>
                  </a:cubicBezTo>
                  <a:cubicBezTo>
                    <a:pt x="527" y="681"/>
                    <a:pt x="527" y="681"/>
                    <a:pt x="527" y="681"/>
                  </a:cubicBezTo>
                  <a:cubicBezTo>
                    <a:pt x="526" y="680"/>
                    <a:pt x="526" y="679"/>
                    <a:pt x="525" y="678"/>
                  </a:cubicBezTo>
                  <a:cubicBezTo>
                    <a:pt x="525" y="677"/>
                    <a:pt x="525" y="677"/>
                    <a:pt x="525" y="677"/>
                  </a:cubicBezTo>
                  <a:cubicBezTo>
                    <a:pt x="525" y="677"/>
                    <a:pt x="525" y="677"/>
                    <a:pt x="525" y="677"/>
                  </a:cubicBezTo>
                  <a:cubicBezTo>
                    <a:pt x="526" y="676"/>
                    <a:pt x="526" y="676"/>
                    <a:pt x="526" y="676"/>
                  </a:cubicBezTo>
                  <a:cubicBezTo>
                    <a:pt x="526" y="676"/>
                    <a:pt x="526" y="675"/>
                    <a:pt x="526" y="674"/>
                  </a:cubicBezTo>
                  <a:cubicBezTo>
                    <a:pt x="526" y="674"/>
                    <a:pt x="526" y="674"/>
                    <a:pt x="526" y="674"/>
                  </a:cubicBezTo>
                  <a:cubicBezTo>
                    <a:pt x="526" y="672"/>
                    <a:pt x="525" y="672"/>
                    <a:pt x="524" y="671"/>
                  </a:cubicBezTo>
                  <a:cubicBezTo>
                    <a:pt x="523" y="671"/>
                    <a:pt x="523" y="670"/>
                    <a:pt x="523" y="670"/>
                  </a:cubicBezTo>
                  <a:cubicBezTo>
                    <a:pt x="522" y="670"/>
                    <a:pt x="521" y="669"/>
                    <a:pt x="520" y="668"/>
                  </a:cubicBezTo>
                  <a:cubicBezTo>
                    <a:pt x="519" y="668"/>
                    <a:pt x="519" y="667"/>
                    <a:pt x="518" y="667"/>
                  </a:cubicBezTo>
                  <a:cubicBezTo>
                    <a:pt x="518" y="666"/>
                    <a:pt x="517" y="665"/>
                    <a:pt x="517" y="665"/>
                  </a:cubicBezTo>
                  <a:cubicBezTo>
                    <a:pt x="516" y="664"/>
                    <a:pt x="516" y="664"/>
                    <a:pt x="516" y="664"/>
                  </a:cubicBezTo>
                  <a:cubicBezTo>
                    <a:pt x="516" y="663"/>
                    <a:pt x="516" y="663"/>
                    <a:pt x="516" y="663"/>
                  </a:cubicBezTo>
                  <a:cubicBezTo>
                    <a:pt x="515" y="662"/>
                    <a:pt x="515" y="661"/>
                    <a:pt x="515" y="660"/>
                  </a:cubicBezTo>
                  <a:cubicBezTo>
                    <a:pt x="515" y="660"/>
                    <a:pt x="514" y="660"/>
                    <a:pt x="514" y="659"/>
                  </a:cubicBezTo>
                  <a:cubicBezTo>
                    <a:pt x="514" y="659"/>
                    <a:pt x="514" y="658"/>
                    <a:pt x="514" y="658"/>
                  </a:cubicBezTo>
                  <a:cubicBezTo>
                    <a:pt x="514" y="657"/>
                    <a:pt x="514" y="657"/>
                    <a:pt x="514" y="656"/>
                  </a:cubicBezTo>
                  <a:cubicBezTo>
                    <a:pt x="514" y="655"/>
                    <a:pt x="514" y="655"/>
                    <a:pt x="514" y="654"/>
                  </a:cubicBezTo>
                  <a:cubicBezTo>
                    <a:pt x="513" y="654"/>
                    <a:pt x="513" y="653"/>
                    <a:pt x="513" y="653"/>
                  </a:cubicBezTo>
                  <a:cubicBezTo>
                    <a:pt x="512" y="652"/>
                    <a:pt x="512" y="652"/>
                    <a:pt x="512" y="652"/>
                  </a:cubicBezTo>
                  <a:cubicBezTo>
                    <a:pt x="512" y="651"/>
                    <a:pt x="512" y="650"/>
                    <a:pt x="511" y="649"/>
                  </a:cubicBezTo>
                  <a:cubicBezTo>
                    <a:pt x="511" y="648"/>
                    <a:pt x="511" y="648"/>
                    <a:pt x="511" y="648"/>
                  </a:cubicBezTo>
                  <a:cubicBezTo>
                    <a:pt x="511" y="647"/>
                    <a:pt x="511" y="646"/>
                    <a:pt x="510" y="645"/>
                  </a:cubicBezTo>
                  <a:cubicBezTo>
                    <a:pt x="510" y="644"/>
                    <a:pt x="510" y="644"/>
                    <a:pt x="510" y="644"/>
                  </a:cubicBezTo>
                  <a:cubicBezTo>
                    <a:pt x="510" y="644"/>
                    <a:pt x="510" y="643"/>
                    <a:pt x="510" y="642"/>
                  </a:cubicBezTo>
                  <a:cubicBezTo>
                    <a:pt x="510" y="641"/>
                    <a:pt x="510" y="640"/>
                    <a:pt x="510" y="639"/>
                  </a:cubicBezTo>
                  <a:cubicBezTo>
                    <a:pt x="510" y="639"/>
                    <a:pt x="510" y="639"/>
                    <a:pt x="510" y="639"/>
                  </a:cubicBezTo>
                  <a:cubicBezTo>
                    <a:pt x="510" y="638"/>
                    <a:pt x="510" y="637"/>
                    <a:pt x="510" y="637"/>
                  </a:cubicBezTo>
                  <a:cubicBezTo>
                    <a:pt x="510" y="636"/>
                    <a:pt x="510" y="636"/>
                    <a:pt x="510" y="635"/>
                  </a:cubicBezTo>
                  <a:cubicBezTo>
                    <a:pt x="510" y="634"/>
                    <a:pt x="510" y="633"/>
                    <a:pt x="509" y="632"/>
                  </a:cubicBezTo>
                  <a:cubicBezTo>
                    <a:pt x="510" y="630"/>
                    <a:pt x="509" y="628"/>
                    <a:pt x="508" y="627"/>
                  </a:cubicBezTo>
                  <a:cubicBezTo>
                    <a:pt x="507" y="627"/>
                    <a:pt x="507" y="627"/>
                    <a:pt x="507" y="627"/>
                  </a:cubicBezTo>
                  <a:cubicBezTo>
                    <a:pt x="506" y="626"/>
                    <a:pt x="506" y="625"/>
                    <a:pt x="505" y="625"/>
                  </a:cubicBezTo>
                  <a:cubicBezTo>
                    <a:pt x="505" y="624"/>
                    <a:pt x="505" y="624"/>
                    <a:pt x="504" y="624"/>
                  </a:cubicBezTo>
                  <a:cubicBezTo>
                    <a:pt x="504" y="624"/>
                    <a:pt x="504" y="624"/>
                    <a:pt x="504" y="623"/>
                  </a:cubicBezTo>
                  <a:cubicBezTo>
                    <a:pt x="504" y="622"/>
                    <a:pt x="504" y="622"/>
                    <a:pt x="504" y="621"/>
                  </a:cubicBezTo>
                  <a:cubicBezTo>
                    <a:pt x="504" y="620"/>
                    <a:pt x="503" y="618"/>
                    <a:pt x="502" y="617"/>
                  </a:cubicBezTo>
                  <a:cubicBezTo>
                    <a:pt x="502" y="616"/>
                    <a:pt x="502" y="616"/>
                    <a:pt x="502" y="616"/>
                  </a:cubicBezTo>
                  <a:cubicBezTo>
                    <a:pt x="501" y="615"/>
                    <a:pt x="501" y="614"/>
                    <a:pt x="501" y="614"/>
                  </a:cubicBezTo>
                  <a:cubicBezTo>
                    <a:pt x="500" y="612"/>
                    <a:pt x="500" y="612"/>
                    <a:pt x="499" y="611"/>
                  </a:cubicBezTo>
                  <a:cubicBezTo>
                    <a:pt x="499" y="610"/>
                    <a:pt x="498" y="610"/>
                    <a:pt x="498" y="609"/>
                  </a:cubicBezTo>
                  <a:cubicBezTo>
                    <a:pt x="498" y="608"/>
                    <a:pt x="498" y="608"/>
                    <a:pt x="498" y="608"/>
                  </a:cubicBezTo>
                  <a:cubicBezTo>
                    <a:pt x="497" y="607"/>
                    <a:pt x="497" y="606"/>
                    <a:pt x="496" y="604"/>
                  </a:cubicBezTo>
                  <a:cubicBezTo>
                    <a:pt x="496" y="603"/>
                    <a:pt x="496" y="601"/>
                    <a:pt x="495" y="600"/>
                  </a:cubicBezTo>
                  <a:cubicBezTo>
                    <a:pt x="494" y="600"/>
                    <a:pt x="494" y="600"/>
                    <a:pt x="494" y="600"/>
                  </a:cubicBezTo>
                  <a:cubicBezTo>
                    <a:pt x="494" y="599"/>
                    <a:pt x="495" y="599"/>
                    <a:pt x="495" y="599"/>
                  </a:cubicBezTo>
                  <a:cubicBezTo>
                    <a:pt x="495" y="598"/>
                    <a:pt x="495" y="598"/>
                    <a:pt x="495" y="598"/>
                  </a:cubicBezTo>
                  <a:cubicBezTo>
                    <a:pt x="496" y="597"/>
                    <a:pt x="496" y="597"/>
                    <a:pt x="496" y="596"/>
                  </a:cubicBezTo>
                  <a:cubicBezTo>
                    <a:pt x="496" y="595"/>
                    <a:pt x="496" y="593"/>
                    <a:pt x="495" y="591"/>
                  </a:cubicBezTo>
                  <a:cubicBezTo>
                    <a:pt x="495" y="591"/>
                    <a:pt x="495" y="591"/>
                    <a:pt x="495" y="590"/>
                  </a:cubicBezTo>
                  <a:cubicBezTo>
                    <a:pt x="494" y="590"/>
                    <a:pt x="494" y="589"/>
                    <a:pt x="494" y="588"/>
                  </a:cubicBezTo>
                  <a:cubicBezTo>
                    <a:pt x="493" y="588"/>
                    <a:pt x="493" y="588"/>
                    <a:pt x="493" y="588"/>
                  </a:cubicBezTo>
                  <a:cubicBezTo>
                    <a:pt x="493" y="588"/>
                    <a:pt x="493" y="587"/>
                    <a:pt x="493" y="587"/>
                  </a:cubicBezTo>
                  <a:cubicBezTo>
                    <a:pt x="493" y="586"/>
                    <a:pt x="493" y="586"/>
                    <a:pt x="493" y="586"/>
                  </a:cubicBezTo>
                  <a:cubicBezTo>
                    <a:pt x="493" y="586"/>
                    <a:pt x="493" y="586"/>
                    <a:pt x="493" y="586"/>
                  </a:cubicBezTo>
                  <a:cubicBezTo>
                    <a:pt x="492" y="585"/>
                    <a:pt x="492" y="585"/>
                    <a:pt x="492" y="585"/>
                  </a:cubicBezTo>
                  <a:cubicBezTo>
                    <a:pt x="491" y="583"/>
                    <a:pt x="490" y="581"/>
                    <a:pt x="490" y="580"/>
                  </a:cubicBezTo>
                  <a:cubicBezTo>
                    <a:pt x="494" y="574"/>
                    <a:pt x="490" y="569"/>
                    <a:pt x="488" y="568"/>
                  </a:cubicBezTo>
                  <a:cubicBezTo>
                    <a:pt x="488" y="567"/>
                    <a:pt x="488" y="567"/>
                    <a:pt x="488" y="567"/>
                  </a:cubicBezTo>
                  <a:cubicBezTo>
                    <a:pt x="487" y="565"/>
                    <a:pt x="486" y="564"/>
                    <a:pt x="487" y="563"/>
                  </a:cubicBezTo>
                  <a:cubicBezTo>
                    <a:pt x="487" y="561"/>
                    <a:pt x="487" y="561"/>
                    <a:pt x="487" y="561"/>
                  </a:cubicBezTo>
                  <a:cubicBezTo>
                    <a:pt x="488" y="561"/>
                    <a:pt x="488" y="561"/>
                    <a:pt x="488" y="561"/>
                  </a:cubicBezTo>
                  <a:cubicBezTo>
                    <a:pt x="490" y="558"/>
                    <a:pt x="490" y="556"/>
                    <a:pt x="488" y="554"/>
                  </a:cubicBezTo>
                  <a:cubicBezTo>
                    <a:pt x="488" y="554"/>
                    <a:pt x="488" y="554"/>
                    <a:pt x="488" y="554"/>
                  </a:cubicBezTo>
                  <a:cubicBezTo>
                    <a:pt x="488" y="554"/>
                    <a:pt x="488" y="553"/>
                    <a:pt x="488" y="553"/>
                  </a:cubicBezTo>
                  <a:cubicBezTo>
                    <a:pt x="488" y="551"/>
                    <a:pt x="488" y="549"/>
                    <a:pt x="487" y="547"/>
                  </a:cubicBezTo>
                  <a:cubicBezTo>
                    <a:pt x="487" y="545"/>
                    <a:pt x="486" y="543"/>
                    <a:pt x="486" y="541"/>
                  </a:cubicBezTo>
                  <a:cubicBezTo>
                    <a:pt x="486" y="540"/>
                    <a:pt x="486" y="540"/>
                    <a:pt x="486" y="539"/>
                  </a:cubicBezTo>
                  <a:cubicBezTo>
                    <a:pt x="486" y="539"/>
                    <a:pt x="486" y="539"/>
                    <a:pt x="486" y="539"/>
                  </a:cubicBezTo>
                  <a:cubicBezTo>
                    <a:pt x="486" y="539"/>
                    <a:pt x="485" y="538"/>
                    <a:pt x="485" y="538"/>
                  </a:cubicBezTo>
                  <a:cubicBezTo>
                    <a:pt x="485" y="538"/>
                    <a:pt x="484" y="537"/>
                    <a:pt x="484" y="537"/>
                  </a:cubicBezTo>
                  <a:cubicBezTo>
                    <a:pt x="486" y="530"/>
                    <a:pt x="479" y="526"/>
                    <a:pt x="477" y="525"/>
                  </a:cubicBezTo>
                  <a:cubicBezTo>
                    <a:pt x="477" y="525"/>
                    <a:pt x="477" y="525"/>
                    <a:pt x="477" y="525"/>
                  </a:cubicBezTo>
                  <a:cubicBezTo>
                    <a:pt x="475" y="524"/>
                    <a:pt x="475" y="524"/>
                    <a:pt x="475" y="524"/>
                  </a:cubicBezTo>
                  <a:cubicBezTo>
                    <a:pt x="475" y="523"/>
                    <a:pt x="474" y="523"/>
                    <a:pt x="473" y="522"/>
                  </a:cubicBezTo>
                  <a:cubicBezTo>
                    <a:pt x="473" y="522"/>
                    <a:pt x="472" y="522"/>
                    <a:pt x="472" y="522"/>
                  </a:cubicBezTo>
                  <a:cubicBezTo>
                    <a:pt x="472" y="522"/>
                    <a:pt x="471" y="521"/>
                    <a:pt x="471" y="521"/>
                  </a:cubicBezTo>
                  <a:cubicBezTo>
                    <a:pt x="471" y="521"/>
                    <a:pt x="470" y="519"/>
                    <a:pt x="470" y="519"/>
                  </a:cubicBezTo>
                  <a:cubicBezTo>
                    <a:pt x="470" y="519"/>
                    <a:pt x="470" y="518"/>
                    <a:pt x="469" y="517"/>
                  </a:cubicBezTo>
                  <a:cubicBezTo>
                    <a:pt x="468" y="516"/>
                    <a:pt x="467" y="516"/>
                    <a:pt x="466" y="516"/>
                  </a:cubicBezTo>
                  <a:cubicBezTo>
                    <a:pt x="465" y="516"/>
                    <a:pt x="465" y="517"/>
                    <a:pt x="464" y="517"/>
                  </a:cubicBezTo>
                  <a:cubicBezTo>
                    <a:pt x="464" y="517"/>
                    <a:pt x="464" y="517"/>
                    <a:pt x="464" y="517"/>
                  </a:cubicBezTo>
                  <a:cubicBezTo>
                    <a:pt x="463" y="516"/>
                    <a:pt x="462" y="515"/>
                    <a:pt x="462" y="514"/>
                  </a:cubicBezTo>
                  <a:cubicBezTo>
                    <a:pt x="461" y="512"/>
                    <a:pt x="460" y="511"/>
                    <a:pt x="458" y="510"/>
                  </a:cubicBezTo>
                  <a:cubicBezTo>
                    <a:pt x="457" y="509"/>
                    <a:pt x="456" y="508"/>
                    <a:pt x="455" y="507"/>
                  </a:cubicBezTo>
                  <a:cubicBezTo>
                    <a:pt x="454" y="505"/>
                    <a:pt x="453" y="503"/>
                    <a:pt x="451" y="502"/>
                  </a:cubicBezTo>
                  <a:cubicBezTo>
                    <a:pt x="451" y="501"/>
                    <a:pt x="450" y="501"/>
                    <a:pt x="450" y="501"/>
                  </a:cubicBezTo>
                  <a:cubicBezTo>
                    <a:pt x="449" y="500"/>
                    <a:pt x="449" y="500"/>
                    <a:pt x="450" y="499"/>
                  </a:cubicBezTo>
                  <a:cubicBezTo>
                    <a:pt x="451" y="495"/>
                    <a:pt x="447" y="493"/>
                    <a:pt x="446" y="492"/>
                  </a:cubicBezTo>
                  <a:cubicBezTo>
                    <a:pt x="445" y="491"/>
                    <a:pt x="445" y="491"/>
                    <a:pt x="445" y="491"/>
                  </a:cubicBezTo>
                  <a:cubicBezTo>
                    <a:pt x="443" y="489"/>
                    <a:pt x="442" y="486"/>
                    <a:pt x="442" y="484"/>
                  </a:cubicBezTo>
                  <a:cubicBezTo>
                    <a:pt x="442" y="482"/>
                    <a:pt x="442" y="482"/>
                    <a:pt x="442" y="482"/>
                  </a:cubicBezTo>
                  <a:cubicBezTo>
                    <a:pt x="442" y="481"/>
                    <a:pt x="441" y="480"/>
                    <a:pt x="439" y="480"/>
                  </a:cubicBezTo>
                  <a:cubicBezTo>
                    <a:pt x="439" y="480"/>
                    <a:pt x="438" y="480"/>
                    <a:pt x="438" y="480"/>
                  </a:cubicBezTo>
                  <a:cubicBezTo>
                    <a:pt x="437" y="480"/>
                    <a:pt x="437" y="480"/>
                    <a:pt x="437" y="480"/>
                  </a:cubicBezTo>
                  <a:cubicBezTo>
                    <a:pt x="437" y="480"/>
                    <a:pt x="437" y="479"/>
                    <a:pt x="437" y="479"/>
                  </a:cubicBezTo>
                  <a:cubicBezTo>
                    <a:pt x="437" y="479"/>
                    <a:pt x="437" y="478"/>
                    <a:pt x="437" y="478"/>
                  </a:cubicBezTo>
                  <a:cubicBezTo>
                    <a:pt x="437" y="478"/>
                    <a:pt x="437" y="478"/>
                    <a:pt x="437" y="478"/>
                  </a:cubicBezTo>
                  <a:cubicBezTo>
                    <a:pt x="437" y="477"/>
                    <a:pt x="437" y="476"/>
                    <a:pt x="436" y="475"/>
                  </a:cubicBezTo>
                  <a:cubicBezTo>
                    <a:pt x="436" y="475"/>
                    <a:pt x="435" y="474"/>
                    <a:pt x="434" y="474"/>
                  </a:cubicBezTo>
                  <a:cubicBezTo>
                    <a:pt x="434" y="474"/>
                    <a:pt x="433" y="474"/>
                    <a:pt x="433" y="474"/>
                  </a:cubicBezTo>
                  <a:cubicBezTo>
                    <a:pt x="433" y="474"/>
                    <a:pt x="432" y="474"/>
                    <a:pt x="432" y="474"/>
                  </a:cubicBezTo>
                  <a:cubicBezTo>
                    <a:pt x="431" y="473"/>
                    <a:pt x="431" y="473"/>
                    <a:pt x="430" y="473"/>
                  </a:cubicBezTo>
                  <a:cubicBezTo>
                    <a:pt x="430" y="472"/>
                    <a:pt x="428" y="471"/>
                    <a:pt x="427" y="471"/>
                  </a:cubicBezTo>
                  <a:cubicBezTo>
                    <a:pt x="426" y="471"/>
                    <a:pt x="425" y="471"/>
                    <a:pt x="425" y="471"/>
                  </a:cubicBezTo>
                  <a:cubicBezTo>
                    <a:pt x="423" y="472"/>
                    <a:pt x="422" y="472"/>
                    <a:pt x="421" y="472"/>
                  </a:cubicBezTo>
                  <a:cubicBezTo>
                    <a:pt x="420" y="472"/>
                    <a:pt x="419" y="472"/>
                    <a:pt x="419" y="472"/>
                  </a:cubicBezTo>
                  <a:cubicBezTo>
                    <a:pt x="417" y="470"/>
                    <a:pt x="416" y="469"/>
                    <a:pt x="413" y="469"/>
                  </a:cubicBezTo>
                  <a:cubicBezTo>
                    <a:pt x="413" y="468"/>
                    <a:pt x="413" y="468"/>
                    <a:pt x="413" y="468"/>
                  </a:cubicBezTo>
                  <a:cubicBezTo>
                    <a:pt x="412" y="465"/>
                    <a:pt x="410" y="463"/>
                    <a:pt x="406" y="463"/>
                  </a:cubicBezTo>
                  <a:cubicBezTo>
                    <a:pt x="406" y="463"/>
                    <a:pt x="405" y="462"/>
                    <a:pt x="404" y="462"/>
                  </a:cubicBezTo>
                  <a:cubicBezTo>
                    <a:pt x="404" y="461"/>
                    <a:pt x="403" y="460"/>
                    <a:pt x="402" y="460"/>
                  </a:cubicBezTo>
                  <a:cubicBezTo>
                    <a:pt x="401" y="459"/>
                    <a:pt x="400" y="458"/>
                    <a:pt x="399" y="458"/>
                  </a:cubicBezTo>
                  <a:cubicBezTo>
                    <a:pt x="398" y="458"/>
                    <a:pt x="398" y="458"/>
                    <a:pt x="397" y="458"/>
                  </a:cubicBezTo>
                  <a:cubicBezTo>
                    <a:pt x="396" y="459"/>
                    <a:pt x="396" y="459"/>
                    <a:pt x="396" y="459"/>
                  </a:cubicBezTo>
                  <a:cubicBezTo>
                    <a:pt x="395" y="459"/>
                    <a:pt x="395" y="459"/>
                    <a:pt x="395" y="459"/>
                  </a:cubicBezTo>
                  <a:cubicBezTo>
                    <a:pt x="395" y="459"/>
                    <a:pt x="394" y="459"/>
                    <a:pt x="394" y="459"/>
                  </a:cubicBezTo>
                  <a:cubicBezTo>
                    <a:pt x="394" y="459"/>
                    <a:pt x="394" y="459"/>
                    <a:pt x="394" y="459"/>
                  </a:cubicBezTo>
                  <a:cubicBezTo>
                    <a:pt x="394" y="459"/>
                    <a:pt x="394" y="459"/>
                    <a:pt x="394" y="459"/>
                  </a:cubicBezTo>
                  <a:cubicBezTo>
                    <a:pt x="393" y="456"/>
                    <a:pt x="392" y="453"/>
                    <a:pt x="388" y="451"/>
                  </a:cubicBezTo>
                  <a:cubicBezTo>
                    <a:pt x="386" y="450"/>
                    <a:pt x="383" y="450"/>
                    <a:pt x="381" y="450"/>
                  </a:cubicBezTo>
                  <a:cubicBezTo>
                    <a:pt x="380" y="450"/>
                    <a:pt x="379" y="450"/>
                    <a:pt x="378" y="450"/>
                  </a:cubicBezTo>
                  <a:cubicBezTo>
                    <a:pt x="377" y="449"/>
                    <a:pt x="376" y="449"/>
                    <a:pt x="375" y="449"/>
                  </a:cubicBezTo>
                  <a:cubicBezTo>
                    <a:pt x="374" y="449"/>
                    <a:pt x="374" y="449"/>
                    <a:pt x="373" y="449"/>
                  </a:cubicBezTo>
                  <a:cubicBezTo>
                    <a:pt x="373" y="449"/>
                    <a:pt x="373" y="449"/>
                    <a:pt x="373" y="449"/>
                  </a:cubicBezTo>
                  <a:cubicBezTo>
                    <a:pt x="372" y="449"/>
                    <a:pt x="372" y="449"/>
                    <a:pt x="372" y="449"/>
                  </a:cubicBezTo>
                  <a:cubicBezTo>
                    <a:pt x="372" y="449"/>
                    <a:pt x="372" y="449"/>
                    <a:pt x="371" y="449"/>
                  </a:cubicBezTo>
                  <a:cubicBezTo>
                    <a:pt x="368" y="449"/>
                    <a:pt x="367" y="451"/>
                    <a:pt x="367" y="452"/>
                  </a:cubicBezTo>
                  <a:cubicBezTo>
                    <a:pt x="367" y="453"/>
                    <a:pt x="366" y="453"/>
                    <a:pt x="366" y="453"/>
                  </a:cubicBezTo>
                  <a:cubicBezTo>
                    <a:pt x="365" y="454"/>
                    <a:pt x="364" y="456"/>
                    <a:pt x="364" y="457"/>
                  </a:cubicBezTo>
                  <a:cubicBezTo>
                    <a:pt x="364" y="457"/>
                    <a:pt x="364" y="457"/>
                    <a:pt x="364" y="457"/>
                  </a:cubicBezTo>
                  <a:cubicBezTo>
                    <a:pt x="363" y="458"/>
                    <a:pt x="362" y="459"/>
                    <a:pt x="362" y="461"/>
                  </a:cubicBezTo>
                  <a:cubicBezTo>
                    <a:pt x="362" y="462"/>
                    <a:pt x="362" y="462"/>
                    <a:pt x="362" y="462"/>
                  </a:cubicBezTo>
                  <a:cubicBezTo>
                    <a:pt x="362" y="462"/>
                    <a:pt x="361" y="462"/>
                    <a:pt x="360" y="463"/>
                  </a:cubicBezTo>
                  <a:cubicBezTo>
                    <a:pt x="360" y="463"/>
                    <a:pt x="359" y="463"/>
                    <a:pt x="358" y="464"/>
                  </a:cubicBezTo>
                  <a:cubicBezTo>
                    <a:pt x="358" y="464"/>
                    <a:pt x="358" y="464"/>
                    <a:pt x="358" y="464"/>
                  </a:cubicBezTo>
                  <a:cubicBezTo>
                    <a:pt x="358" y="464"/>
                    <a:pt x="358" y="464"/>
                    <a:pt x="358" y="464"/>
                  </a:cubicBezTo>
                  <a:cubicBezTo>
                    <a:pt x="356" y="464"/>
                    <a:pt x="355" y="465"/>
                    <a:pt x="354" y="467"/>
                  </a:cubicBezTo>
                  <a:cubicBezTo>
                    <a:pt x="353" y="468"/>
                    <a:pt x="352" y="468"/>
                    <a:pt x="350" y="468"/>
                  </a:cubicBezTo>
                  <a:cubicBezTo>
                    <a:pt x="349" y="468"/>
                    <a:pt x="349" y="468"/>
                    <a:pt x="349" y="468"/>
                  </a:cubicBezTo>
                  <a:cubicBezTo>
                    <a:pt x="349" y="468"/>
                    <a:pt x="349" y="468"/>
                    <a:pt x="349" y="468"/>
                  </a:cubicBezTo>
                  <a:cubicBezTo>
                    <a:pt x="348" y="468"/>
                    <a:pt x="348" y="468"/>
                    <a:pt x="348" y="468"/>
                  </a:cubicBezTo>
                  <a:cubicBezTo>
                    <a:pt x="347" y="468"/>
                    <a:pt x="347" y="468"/>
                    <a:pt x="346" y="468"/>
                  </a:cubicBezTo>
                  <a:cubicBezTo>
                    <a:pt x="346" y="467"/>
                    <a:pt x="345" y="466"/>
                    <a:pt x="343" y="466"/>
                  </a:cubicBezTo>
                  <a:cubicBezTo>
                    <a:pt x="343" y="465"/>
                    <a:pt x="343" y="465"/>
                    <a:pt x="343" y="465"/>
                  </a:cubicBezTo>
                  <a:cubicBezTo>
                    <a:pt x="342" y="463"/>
                    <a:pt x="340" y="463"/>
                    <a:pt x="339" y="462"/>
                  </a:cubicBezTo>
                  <a:cubicBezTo>
                    <a:pt x="338" y="462"/>
                    <a:pt x="338" y="462"/>
                    <a:pt x="338" y="462"/>
                  </a:cubicBezTo>
                  <a:cubicBezTo>
                    <a:pt x="337" y="462"/>
                    <a:pt x="337" y="462"/>
                    <a:pt x="337" y="462"/>
                  </a:cubicBezTo>
                  <a:cubicBezTo>
                    <a:pt x="336" y="462"/>
                    <a:pt x="336" y="462"/>
                    <a:pt x="336" y="462"/>
                  </a:cubicBezTo>
                  <a:cubicBezTo>
                    <a:pt x="335" y="462"/>
                    <a:pt x="335" y="462"/>
                    <a:pt x="334" y="462"/>
                  </a:cubicBezTo>
                  <a:cubicBezTo>
                    <a:pt x="333" y="462"/>
                    <a:pt x="333" y="462"/>
                    <a:pt x="332" y="462"/>
                  </a:cubicBezTo>
                  <a:cubicBezTo>
                    <a:pt x="331" y="462"/>
                    <a:pt x="331" y="462"/>
                    <a:pt x="330" y="462"/>
                  </a:cubicBezTo>
                  <a:cubicBezTo>
                    <a:pt x="329" y="462"/>
                    <a:pt x="328" y="462"/>
                    <a:pt x="327" y="463"/>
                  </a:cubicBezTo>
                  <a:cubicBezTo>
                    <a:pt x="326" y="461"/>
                    <a:pt x="325" y="460"/>
                    <a:pt x="323" y="459"/>
                  </a:cubicBezTo>
                  <a:cubicBezTo>
                    <a:pt x="323" y="459"/>
                    <a:pt x="323" y="459"/>
                    <a:pt x="323" y="459"/>
                  </a:cubicBezTo>
                  <a:cubicBezTo>
                    <a:pt x="324" y="459"/>
                    <a:pt x="324" y="458"/>
                    <a:pt x="325" y="458"/>
                  </a:cubicBezTo>
                  <a:cubicBezTo>
                    <a:pt x="327" y="458"/>
                    <a:pt x="327" y="456"/>
                    <a:pt x="328" y="456"/>
                  </a:cubicBezTo>
                  <a:cubicBezTo>
                    <a:pt x="328" y="456"/>
                    <a:pt x="328" y="455"/>
                    <a:pt x="328" y="455"/>
                  </a:cubicBezTo>
                  <a:cubicBezTo>
                    <a:pt x="329" y="455"/>
                    <a:pt x="329" y="455"/>
                    <a:pt x="329" y="455"/>
                  </a:cubicBezTo>
                  <a:cubicBezTo>
                    <a:pt x="329" y="455"/>
                    <a:pt x="330" y="455"/>
                    <a:pt x="330" y="455"/>
                  </a:cubicBezTo>
                  <a:cubicBezTo>
                    <a:pt x="331" y="455"/>
                    <a:pt x="332" y="456"/>
                    <a:pt x="332" y="456"/>
                  </a:cubicBezTo>
                  <a:cubicBezTo>
                    <a:pt x="334" y="456"/>
                    <a:pt x="335" y="455"/>
                    <a:pt x="336" y="454"/>
                  </a:cubicBezTo>
                  <a:cubicBezTo>
                    <a:pt x="336" y="454"/>
                    <a:pt x="336" y="454"/>
                    <a:pt x="337" y="454"/>
                  </a:cubicBezTo>
                  <a:cubicBezTo>
                    <a:pt x="338" y="454"/>
                    <a:pt x="340" y="453"/>
                    <a:pt x="341" y="450"/>
                  </a:cubicBezTo>
                  <a:cubicBezTo>
                    <a:pt x="342" y="449"/>
                    <a:pt x="342" y="447"/>
                    <a:pt x="342" y="445"/>
                  </a:cubicBezTo>
                  <a:cubicBezTo>
                    <a:pt x="342" y="445"/>
                    <a:pt x="342" y="444"/>
                    <a:pt x="343" y="444"/>
                  </a:cubicBezTo>
                  <a:cubicBezTo>
                    <a:pt x="343" y="443"/>
                    <a:pt x="343" y="443"/>
                    <a:pt x="343" y="443"/>
                  </a:cubicBezTo>
                  <a:cubicBezTo>
                    <a:pt x="344" y="443"/>
                    <a:pt x="345" y="443"/>
                    <a:pt x="346" y="442"/>
                  </a:cubicBezTo>
                  <a:cubicBezTo>
                    <a:pt x="348" y="441"/>
                    <a:pt x="349" y="440"/>
                    <a:pt x="350" y="438"/>
                  </a:cubicBezTo>
                  <a:cubicBezTo>
                    <a:pt x="353" y="436"/>
                    <a:pt x="356" y="434"/>
                    <a:pt x="357" y="431"/>
                  </a:cubicBezTo>
                  <a:cubicBezTo>
                    <a:pt x="359" y="430"/>
                    <a:pt x="360" y="429"/>
                    <a:pt x="361" y="429"/>
                  </a:cubicBezTo>
                  <a:cubicBezTo>
                    <a:pt x="361" y="429"/>
                    <a:pt x="361" y="429"/>
                    <a:pt x="362" y="430"/>
                  </a:cubicBezTo>
                  <a:cubicBezTo>
                    <a:pt x="362" y="430"/>
                    <a:pt x="362" y="430"/>
                    <a:pt x="362" y="430"/>
                  </a:cubicBezTo>
                  <a:cubicBezTo>
                    <a:pt x="362" y="430"/>
                    <a:pt x="362" y="430"/>
                    <a:pt x="363" y="430"/>
                  </a:cubicBezTo>
                  <a:cubicBezTo>
                    <a:pt x="363" y="431"/>
                    <a:pt x="363" y="431"/>
                    <a:pt x="363" y="431"/>
                  </a:cubicBezTo>
                  <a:cubicBezTo>
                    <a:pt x="365" y="433"/>
                    <a:pt x="365" y="433"/>
                    <a:pt x="365" y="433"/>
                  </a:cubicBezTo>
                  <a:cubicBezTo>
                    <a:pt x="366" y="434"/>
                    <a:pt x="367" y="434"/>
                    <a:pt x="368" y="434"/>
                  </a:cubicBezTo>
                  <a:cubicBezTo>
                    <a:pt x="369" y="434"/>
                    <a:pt x="370" y="434"/>
                    <a:pt x="370" y="434"/>
                  </a:cubicBezTo>
                  <a:cubicBezTo>
                    <a:pt x="371" y="434"/>
                    <a:pt x="371" y="433"/>
                    <a:pt x="372" y="433"/>
                  </a:cubicBezTo>
                  <a:cubicBezTo>
                    <a:pt x="372" y="433"/>
                    <a:pt x="372" y="433"/>
                    <a:pt x="372" y="433"/>
                  </a:cubicBezTo>
                  <a:cubicBezTo>
                    <a:pt x="373" y="433"/>
                    <a:pt x="373" y="433"/>
                    <a:pt x="373" y="433"/>
                  </a:cubicBezTo>
                  <a:cubicBezTo>
                    <a:pt x="374" y="433"/>
                    <a:pt x="375" y="432"/>
                    <a:pt x="376" y="430"/>
                  </a:cubicBezTo>
                  <a:cubicBezTo>
                    <a:pt x="376" y="430"/>
                    <a:pt x="376" y="430"/>
                    <a:pt x="376" y="430"/>
                  </a:cubicBezTo>
                  <a:cubicBezTo>
                    <a:pt x="377" y="430"/>
                    <a:pt x="377" y="430"/>
                    <a:pt x="377" y="430"/>
                  </a:cubicBezTo>
                  <a:cubicBezTo>
                    <a:pt x="377" y="430"/>
                    <a:pt x="377" y="430"/>
                    <a:pt x="378" y="430"/>
                  </a:cubicBezTo>
                  <a:cubicBezTo>
                    <a:pt x="379" y="430"/>
                    <a:pt x="381" y="430"/>
                    <a:pt x="382" y="428"/>
                  </a:cubicBezTo>
                  <a:cubicBezTo>
                    <a:pt x="385" y="427"/>
                    <a:pt x="387" y="425"/>
                    <a:pt x="388" y="423"/>
                  </a:cubicBezTo>
                  <a:cubicBezTo>
                    <a:pt x="393" y="418"/>
                    <a:pt x="393" y="418"/>
                    <a:pt x="393" y="418"/>
                  </a:cubicBezTo>
                  <a:cubicBezTo>
                    <a:pt x="394" y="417"/>
                    <a:pt x="394" y="416"/>
                    <a:pt x="394" y="415"/>
                  </a:cubicBezTo>
                  <a:cubicBezTo>
                    <a:pt x="394" y="415"/>
                    <a:pt x="394" y="414"/>
                    <a:pt x="393" y="413"/>
                  </a:cubicBezTo>
                  <a:cubicBezTo>
                    <a:pt x="393" y="412"/>
                    <a:pt x="393" y="412"/>
                    <a:pt x="393" y="412"/>
                  </a:cubicBezTo>
                  <a:cubicBezTo>
                    <a:pt x="392" y="411"/>
                    <a:pt x="391" y="411"/>
                    <a:pt x="390" y="411"/>
                  </a:cubicBezTo>
                  <a:cubicBezTo>
                    <a:pt x="390" y="411"/>
                    <a:pt x="390" y="411"/>
                    <a:pt x="389" y="411"/>
                  </a:cubicBezTo>
                  <a:cubicBezTo>
                    <a:pt x="389" y="411"/>
                    <a:pt x="389" y="411"/>
                    <a:pt x="389" y="411"/>
                  </a:cubicBezTo>
                  <a:cubicBezTo>
                    <a:pt x="388" y="409"/>
                    <a:pt x="387" y="406"/>
                    <a:pt x="384" y="406"/>
                  </a:cubicBezTo>
                  <a:cubicBezTo>
                    <a:pt x="377" y="404"/>
                    <a:pt x="377" y="404"/>
                    <a:pt x="377" y="404"/>
                  </a:cubicBezTo>
                  <a:cubicBezTo>
                    <a:pt x="377" y="404"/>
                    <a:pt x="376" y="404"/>
                    <a:pt x="375" y="403"/>
                  </a:cubicBezTo>
                  <a:cubicBezTo>
                    <a:pt x="375" y="403"/>
                    <a:pt x="375" y="403"/>
                    <a:pt x="375" y="403"/>
                  </a:cubicBezTo>
                  <a:cubicBezTo>
                    <a:pt x="374" y="403"/>
                    <a:pt x="374" y="403"/>
                    <a:pt x="374" y="403"/>
                  </a:cubicBezTo>
                  <a:cubicBezTo>
                    <a:pt x="374" y="403"/>
                    <a:pt x="374" y="403"/>
                    <a:pt x="374" y="403"/>
                  </a:cubicBezTo>
                  <a:cubicBezTo>
                    <a:pt x="374" y="403"/>
                    <a:pt x="374" y="403"/>
                    <a:pt x="374" y="403"/>
                  </a:cubicBezTo>
                  <a:cubicBezTo>
                    <a:pt x="374" y="402"/>
                    <a:pt x="374" y="402"/>
                    <a:pt x="374" y="402"/>
                  </a:cubicBezTo>
                  <a:cubicBezTo>
                    <a:pt x="374" y="402"/>
                    <a:pt x="374" y="401"/>
                    <a:pt x="374" y="400"/>
                  </a:cubicBezTo>
                  <a:cubicBezTo>
                    <a:pt x="373" y="400"/>
                    <a:pt x="373" y="399"/>
                    <a:pt x="372" y="399"/>
                  </a:cubicBezTo>
                  <a:cubicBezTo>
                    <a:pt x="374" y="393"/>
                    <a:pt x="374" y="393"/>
                    <a:pt x="374" y="393"/>
                  </a:cubicBezTo>
                  <a:cubicBezTo>
                    <a:pt x="374" y="393"/>
                    <a:pt x="374" y="393"/>
                    <a:pt x="374" y="392"/>
                  </a:cubicBezTo>
                  <a:cubicBezTo>
                    <a:pt x="375" y="391"/>
                    <a:pt x="376" y="389"/>
                    <a:pt x="375" y="387"/>
                  </a:cubicBezTo>
                  <a:cubicBezTo>
                    <a:pt x="374" y="387"/>
                    <a:pt x="374" y="386"/>
                    <a:pt x="373" y="386"/>
                  </a:cubicBezTo>
                  <a:cubicBezTo>
                    <a:pt x="375" y="386"/>
                    <a:pt x="376" y="386"/>
                    <a:pt x="378" y="387"/>
                  </a:cubicBezTo>
                  <a:cubicBezTo>
                    <a:pt x="380" y="386"/>
                    <a:pt x="380" y="386"/>
                    <a:pt x="380" y="386"/>
                  </a:cubicBezTo>
                  <a:cubicBezTo>
                    <a:pt x="380" y="386"/>
                    <a:pt x="382" y="385"/>
                    <a:pt x="382" y="384"/>
                  </a:cubicBezTo>
                  <a:cubicBezTo>
                    <a:pt x="382" y="383"/>
                    <a:pt x="382" y="383"/>
                    <a:pt x="382" y="383"/>
                  </a:cubicBezTo>
                  <a:cubicBezTo>
                    <a:pt x="382" y="380"/>
                    <a:pt x="382" y="379"/>
                    <a:pt x="384" y="379"/>
                  </a:cubicBezTo>
                  <a:cubicBezTo>
                    <a:pt x="385" y="379"/>
                    <a:pt x="386" y="378"/>
                    <a:pt x="386" y="377"/>
                  </a:cubicBezTo>
                  <a:cubicBezTo>
                    <a:pt x="388" y="377"/>
                    <a:pt x="389" y="376"/>
                    <a:pt x="390" y="374"/>
                  </a:cubicBezTo>
                  <a:cubicBezTo>
                    <a:pt x="391" y="372"/>
                    <a:pt x="391" y="372"/>
                    <a:pt x="391" y="372"/>
                  </a:cubicBezTo>
                  <a:cubicBezTo>
                    <a:pt x="391" y="372"/>
                    <a:pt x="391" y="372"/>
                    <a:pt x="391" y="372"/>
                  </a:cubicBezTo>
                  <a:cubicBezTo>
                    <a:pt x="392" y="372"/>
                    <a:pt x="393" y="372"/>
                    <a:pt x="394" y="371"/>
                  </a:cubicBezTo>
                  <a:cubicBezTo>
                    <a:pt x="397" y="371"/>
                    <a:pt x="398" y="369"/>
                    <a:pt x="399" y="367"/>
                  </a:cubicBezTo>
                  <a:cubicBezTo>
                    <a:pt x="400" y="365"/>
                    <a:pt x="402" y="362"/>
                    <a:pt x="404" y="359"/>
                  </a:cubicBezTo>
                  <a:cubicBezTo>
                    <a:pt x="404" y="359"/>
                    <a:pt x="404" y="359"/>
                    <a:pt x="404" y="359"/>
                  </a:cubicBezTo>
                  <a:cubicBezTo>
                    <a:pt x="405" y="357"/>
                    <a:pt x="404" y="356"/>
                    <a:pt x="404" y="355"/>
                  </a:cubicBezTo>
                  <a:cubicBezTo>
                    <a:pt x="403" y="355"/>
                    <a:pt x="403" y="354"/>
                    <a:pt x="402" y="354"/>
                  </a:cubicBezTo>
                  <a:cubicBezTo>
                    <a:pt x="402" y="354"/>
                    <a:pt x="402" y="353"/>
                    <a:pt x="402" y="353"/>
                  </a:cubicBezTo>
                  <a:cubicBezTo>
                    <a:pt x="402" y="353"/>
                    <a:pt x="403" y="352"/>
                    <a:pt x="404" y="352"/>
                  </a:cubicBezTo>
                  <a:cubicBezTo>
                    <a:pt x="404" y="351"/>
                    <a:pt x="405" y="351"/>
                    <a:pt x="406" y="350"/>
                  </a:cubicBezTo>
                  <a:cubicBezTo>
                    <a:pt x="406" y="349"/>
                    <a:pt x="406" y="349"/>
                    <a:pt x="406" y="349"/>
                  </a:cubicBezTo>
                  <a:cubicBezTo>
                    <a:pt x="406" y="349"/>
                    <a:pt x="406" y="349"/>
                    <a:pt x="406" y="349"/>
                  </a:cubicBezTo>
                  <a:cubicBezTo>
                    <a:pt x="406" y="349"/>
                    <a:pt x="406" y="349"/>
                    <a:pt x="406" y="349"/>
                  </a:cubicBezTo>
                  <a:cubicBezTo>
                    <a:pt x="407" y="348"/>
                    <a:pt x="408" y="347"/>
                    <a:pt x="408" y="345"/>
                  </a:cubicBezTo>
                  <a:cubicBezTo>
                    <a:pt x="408" y="345"/>
                    <a:pt x="408" y="344"/>
                    <a:pt x="407" y="343"/>
                  </a:cubicBezTo>
                  <a:cubicBezTo>
                    <a:pt x="407" y="343"/>
                    <a:pt x="407" y="343"/>
                    <a:pt x="407" y="343"/>
                  </a:cubicBezTo>
                  <a:cubicBezTo>
                    <a:pt x="407" y="341"/>
                    <a:pt x="407" y="341"/>
                    <a:pt x="407" y="341"/>
                  </a:cubicBezTo>
                  <a:cubicBezTo>
                    <a:pt x="407" y="340"/>
                    <a:pt x="408" y="340"/>
                    <a:pt x="408" y="339"/>
                  </a:cubicBezTo>
                  <a:cubicBezTo>
                    <a:pt x="409" y="338"/>
                    <a:pt x="410" y="336"/>
                    <a:pt x="410" y="335"/>
                  </a:cubicBezTo>
                  <a:cubicBezTo>
                    <a:pt x="411" y="335"/>
                    <a:pt x="411" y="335"/>
                    <a:pt x="411" y="334"/>
                  </a:cubicBezTo>
                  <a:cubicBezTo>
                    <a:pt x="412" y="334"/>
                    <a:pt x="412" y="334"/>
                    <a:pt x="412" y="334"/>
                  </a:cubicBezTo>
                  <a:cubicBezTo>
                    <a:pt x="412" y="334"/>
                    <a:pt x="414" y="334"/>
                    <a:pt x="415" y="332"/>
                  </a:cubicBezTo>
                  <a:cubicBezTo>
                    <a:pt x="417" y="332"/>
                    <a:pt x="417" y="331"/>
                    <a:pt x="418" y="330"/>
                  </a:cubicBezTo>
                  <a:cubicBezTo>
                    <a:pt x="418" y="330"/>
                    <a:pt x="418" y="330"/>
                    <a:pt x="418" y="330"/>
                  </a:cubicBezTo>
                  <a:cubicBezTo>
                    <a:pt x="421" y="328"/>
                    <a:pt x="423" y="325"/>
                    <a:pt x="424" y="321"/>
                  </a:cubicBezTo>
                  <a:cubicBezTo>
                    <a:pt x="424" y="321"/>
                    <a:pt x="424" y="321"/>
                    <a:pt x="424" y="321"/>
                  </a:cubicBezTo>
                  <a:cubicBezTo>
                    <a:pt x="425" y="321"/>
                    <a:pt x="427" y="320"/>
                    <a:pt x="427" y="318"/>
                  </a:cubicBezTo>
                  <a:cubicBezTo>
                    <a:pt x="428" y="317"/>
                    <a:pt x="428" y="317"/>
                    <a:pt x="428" y="316"/>
                  </a:cubicBezTo>
                  <a:cubicBezTo>
                    <a:pt x="429" y="315"/>
                    <a:pt x="429" y="314"/>
                    <a:pt x="430" y="312"/>
                  </a:cubicBezTo>
                  <a:cubicBezTo>
                    <a:pt x="431" y="309"/>
                    <a:pt x="431" y="307"/>
                    <a:pt x="431" y="304"/>
                  </a:cubicBezTo>
                  <a:cubicBezTo>
                    <a:pt x="430" y="303"/>
                    <a:pt x="430" y="302"/>
                    <a:pt x="430" y="301"/>
                  </a:cubicBezTo>
                  <a:cubicBezTo>
                    <a:pt x="430" y="301"/>
                    <a:pt x="430" y="301"/>
                    <a:pt x="430" y="301"/>
                  </a:cubicBezTo>
                  <a:cubicBezTo>
                    <a:pt x="430" y="300"/>
                    <a:pt x="430" y="300"/>
                    <a:pt x="430" y="300"/>
                  </a:cubicBezTo>
                  <a:cubicBezTo>
                    <a:pt x="430" y="300"/>
                    <a:pt x="429" y="299"/>
                    <a:pt x="429" y="298"/>
                  </a:cubicBezTo>
                  <a:cubicBezTo>
                    <a:pt x="431" y="300"/>
                    <a:pt x="431" y="300"/>
                    <a:pt x="431" y="300"/>
                  </a:cubicBezTo>
                  <a:cubicBezTo>
                    <a:pt x="432" y="298"/>
                    <a:pt x="433" y="297"/>
                    <a:pt x="433" y="295"/>
                  </a:cubicBezTo>
                  <a:cubicBezTo>
                    <a:pt x="433" y="295"/>
                    <a:pt x="434" y="295"/>
                    <a:pt x="434" y="294"/>
                  </a:cubicBezTo>
                  <a:cubicBezTo>
                    <a:pt x="434" y="293"/>
                    <a:pt x="434" y="293"/>
                    <a:pt x="434" y="293"/>
                  </a:cubicBezTo>
                  <a:cubicBezTo>
                    <a:pt x="434" y="292"/>
                    <a:pt x="434" y="292"/>
                    <a:pt x="435" y="291"/>
                  </a:cubicBezTo>
                  <a:cubicBezTo>
                    <a:pt x="436" y="290"/>
                    <a:pt x="437" y="289"/>
                    <a:pt x="438" y="288"/>
                  </a:cubicBezTo>
                  <a:cubicBezTo>
                    <a:pt x="439" y="287"/>
                    <a:pt x="439" y="286"/>
                    <a:pt x="439" y="285"/>
                  </a:cubicBezTo>
                  <a:cubicBezTo>
                    <a:pt x="442" y="278"/>
                    <a:pt x="442" y="278"/>
                    <a:pt x="442" y="278"/>
                  </a:cubicBezTo>
                  <a:cubicBezTo>
                    <a:pt x="446" y="274"/>
                    <a:pt x="445" y="270"/>
                    <a:pt x="443" y="268"/>
                  </a:cubicBezTo>
                  <a:cubicBezTo>
                    <a:pt x="442" y="267"/>
                    <a:pt x="442" y="267"/>
                    <a:pt x="442" y="267"/>
                  </a:cubicBezTo>
                  <a:cubicBezTo>
                    <a:pt x="442" y="267"/>
                    <a:pt x="442" y="267"/>
                    <a:pt x="442" y="266"/>
                  </a:cubicBezTo>
                  <a:cubicBezTo>
                    <a:pt x="442" y="266"/>
                    <a:pt x="442" y="265"/>
                    <a:pt x="442" y="265"/>
                  </a:cubicBezTo>
                  <a:cubicBezTo>
                    <a:pt x="442" y="264"/>
                    <a:pt x="442" y="263"/>
                    <a:pt x="442" y="262"/>
                  </a:cubicBezTo>
                  <a:cubicBezTo>
                    <a:pt x="444" y="260"/>
                    <a:pt x="444" y="258"/>
                    <a:pt x="445" y="256"/>
                  </a:cubicBezTo>
                  <a:cubicBezTo>
                    <a:pt x="445" y="255"/>
                    <a:pt x="445" y="254"/>
                    <a:pt x="445" y="253"/>
                  </a:cubicBezTo>
                  <a:cubicBezTo>
                    <a:pt x="446" y="251"/>
                    <a:pt x="447" y="249"/>
                    <a:pt x="448" y="247"/>
                  </a:cubicBezTo>
                  <a:cubicBezTo>
                    <a:pt x="449" y="246"/>
                    <a:pt x="449" y="244"/>
                    <a:pt x="450" y="243"/>
                  </a:cubicBezTo>
                  <a:cubicBezTo>
                    <a:pt x="451" y="242"/>
                    <a:pt x="452" y="241"/>
                    <a:pt x="453" y="239"/>
                  </a:cubicBezTo>
                  <a:cubicBezTo>
                    <a:pt x="454" y="238"/>
                    <a:pt x="455" y="237"/>
                    <a:pt x="455" y="236"/>
                  </a:cubicBezTo>
                  <a:cubicBezTo>
                    <a:pt x="456" y="235"/>
                    <a:pt x="456" y="235"/>
                    <a:pt x="456" y="235"/>
                  </a:cubicBezTo>
                  <a:cubicBezTo>
                    <a:pt x="457" y="235"/>
                    <a:pt x="458" y="233"/>
                    <a:pt x="459" y="232"/>
                  </a:cubicBezTo>
                  <a:cubicBezTo>
                    <a:pt x="459" y="232"/>
                    <a:pt x="459" y="231"/>
                    <a:pt x="459" y="231"/>
                  </a:cubicBezTo>
                  <a:cubicBezTo>
                    <a:pt x="461" y="230"/>
                    <a:pt x="461" y="230"/>
                    <a:pt x="461" y="230"/>
                  </a:cubicBezTo>
                  <a:cubicBezTo>
                    <a:pt x="463" y="229"/>
                    <a:pt x="462" y="227"/>
                    <a:pt x="462" y="225"/>
                  </a:cubicBezTo>
                  <a:cubicBezTo>
                    <a:pt x="463" y="225"/>
                    <a:pt x="463" y="225"/>
                    <a:pt x="463" y="225"/>
                  </a:cubicBezTo>
                  <a:cubicBezTo>
                    <a:pt x="465" y="224"/>
                    <a:pt x="466" y="222"/>
                    <a:pt x="467" y="221"/>
                  </a:cubicBezTo>
                  <a:cubicBezTo>
                    <a:pt x="467" y="220"/>
                    <a:pt x="467" y="220"/>
                    <a:pt x="467" y="220"/>
                  </a:cubicBezTo>
                  <a:cubicBezTo>
                    <a:pt x="467" y="219"/>
                    <a:pt x="468" y="219"/>
                    <a:pt x="468" y="218"/>
                  </a:cubicBezTo>
                  <a:cubicBezTo>
                    <a:pt x="469" y="217"/>
                    <a:pt x="470" y="216"/>
                    <a:pt x="470" y="215"/>
                  </a:cubicBezTo>
                  <a:cubicBezTo>
                    <a:pt x="470" y="214"/>
                    <a:pt x="470" y="214"/>
                    <a:pt x="470" y="214"/>
                  </a:cubicBezTo>
                  <a:cubicBezTo>
                    <a:pt x="470" y="212"/>
                    <a:pt x="470" y="212"/>
                    <a:pt x="470" y="212"/>
                  </a:cubicBezTo>
                  <a:cubicBezTo>
                    <a:pt x="470" y="211"/>
                    <a:pt x="470" y="211"/>
                    <a:pt x="470" y="211"/>
                  </a:cubicBezTo>
                  <a:cubicBezTo>
                    <a:pt x="469" y="210"/>
                    <a:pt x="469" y="210"/>
                    <a:pt x="469" y="210"/>
                  </a:cubicBezTo>
                  <a:cubicBezTo>
                    <a:pt x="469" y="210"/>
                    <a:pt x="470" y="210"/>
                    <a:pt x="470" y="210"/>
                  </a:cubicBezTo>
                  <a:cubicBezTo>
                    <a:pt x="471" y="208"/>
                    <a:pt x="471" y="208"/>
                    <a:pt x="471" y="208"/>
                  </a:cubicBezTo>
                  <a:cubicBezTo>
                    <a:pt x="471" y="207"/>
                    <a:pt x="471" y="207"/>
                    <a:pt x="471" y="207"/>
                  </a:cubicBezTo>
                  <a:cubicBezTo>
                    <a:pt x="471" y="207"/>
                    <a:pt x="471" y="207"/>
                    <a:pt x="471" y="207"/>
                  </a:cubicBezTo>
                  <a:cubicBezTo>
                    <a:pt x="470" y="206"/>
                    <a:pt x="470" y="205"/>
                    <a:pt x="470" y="204"/>
                  </a:cubicBezTo>
                  <a:cubicBezTo>
                    <a:pt x="469" y="204"/>
                    <a:pt x="469" y="204"/>
                    <a:pt x="469" y="203"/>
                  </a:cubicBezTo>
                  <a:cubicBezTo>
                    <a:pt x="469" y="203"/>
                    <a:pt x="469" y="203"/>
                    <a:pt x="468" y="202"/>
                  </a:cubicBezTo>
                  <a:cubicBezTo>
                    <a:pt x="468" y="202"/>
                    <a:pt x="468" y="201"/>
                    <a:pt x="468" y="200"/>
                  </a:cubicBezTo>
                  <a:cubicBezTo>
                    <a:pt x="468" y="200"/>
                    <a:pt x="468" y="199"/>
                    <a:pt x="468" y="199"/>
                  </a:cubicBezTo>
                  <a:cubicBezTo>
                    <a:pt x="468" y="198"/>
                    <a:pt x="468" y="197"/>
                    <a:pt x="468" y="197"/>
                  </a:cubicBezTo>
                  <a:cubicBezTo>
                    <a:pt x="468" y="196"/>
                    <a:pt x="467" y="196"/>
                    <a:pt x="467" y="195"/>
                  </a:cubicBezTo>
                  <a:cubicBezTo>
                    <a:pt x="466" y="194"/>
                    <a:pt x="466" y="194"/>
                    <a:pt x="466" y="193"/>
                  </a:cubicBezTo>
                  <a:cubicBezTo>
                    <a:pt x="466" y="193"/>
                    <a:pt x="466" y="193"/>
                    <a:pt x="466" y="193"/>
                  </a:cubicBezTo>
                  <a:cubicBezTo>
                    <a:pt x="466" y="192"/>
                    <a:pt x="466" y="190"/>
                    <a:pt x="465" y="189"/>
                  </a:cubicBezTo>
                  <a:cubicBezTo>
                    <a:pt x="464" y="187"/>
                    <a:pt x="464" y="187"/>
                    <a:pt x="464" y="187"/>
                  </a:cubicBezTo>
                  <a:cubicBezTo>
                    <a:pt x="464" y="186"/>
                    <a:pt x="463" y="185"/>
                    <a:pt x="462" y="184"/>
                  </a:cubicBezTo>
                  <a:cubicBezTo>
                    <a:pt x="461" y="184"/>
                    <a:pt x="460" y="183"/>
                    <a:pt x="460" y="183"/>
                  </a:cubicBezTo>
                  <a:cubicBezTo>
                    <a:pt x="460" y="183"/>
                    <a:pt x="459" y="183"/>
                    <a:pt x="459" y="183"/>
                  </a:cubicBezTo>
                  <a:cubicBezTo>
                    <a:pt x="459" y="183"/>
                    <a:pt x="459" y="182"/>
                    <a:pt x="459" y="182"/>
                  </a:cubicBezTo>
                  <a:cubicBezTo>
                    <a:pt x="459" y="181"/>
                    <a:pt x="459" y="181"/>
                    <a:pt x="459" y="180"/>
                  </a:cubicBezTo>
                  <a:cubicBezTo>
                    <a:pt x="458" y="179"/>
                    <a:pt x="457" y="178"/>
                    <a:pt x="456" y="176"/>
                  </a:cubicBezTo>
                  <a:cubicBezTo>
                    <a:pt x="455" y="176"/>
                    <a:pt x="454" y="174"/>
                    <a:pt x="452" y="174"/>
                  </a:cubicBezTo>
                  <a:cubicBezTo>
                    <a:pt x="451" y="174"/>
                    <a:pt x="451" y="174"/>
                    <a:pt x="451" y="174"/>
                  </a:cubicBezTo>
                  <a:cubicBezTo>
                    <a:pt x="451" y="174"/>
                    <a:pt x="451" y="174"/>
                    <a:pt x="451" y="174"/>
                  </a:cubicBezTo>
                  <a:cubicBezTo>
                    <a:pt x="450" y="174"/>
                    <a:pt x="449" y="174"/>
                    <a:pt x="449" y="173"/>
                  </a:cubicBezTo>
                  <a:cubicBezTo>
                    <a:pt x="448" y="172"/>
                    <a:pt x="448" y="172"/>
                    <a:pt x="448" y="172"/>
                  </a:cubicBezTo>
                  <a:cubicBezTo>
                    <a:pt x="447" y="171"/>
                    <a:pt x="447" y="171"/>
                    <a:pt x="447" y="171"/>
                  </a:cubicBezTo>
                  <a:cubicBezTo>
                    <a:pt x="445" y="171"/>
                    <a:pt x="445" y="171"/>
                    <a:pt x="445" y="171"/>
                  </a:cubicBezTo>
                  <a:cubicBezTo>
                    <a:pt x="444" y="171"/>
                    <a:pt x="444" y="171"/>
                    <a:pt x="444" y="171"/>
                  </a:cubicBezTo>
                  <a:cubicBezTo>
                    <a:pt x="444" y="171"/>
                    <a:pt x="444" y="171"/>
                    <a:pt x="443" y="171"/>
                  </a:cubicBezTo>
                  <a:cubicBezTo>
                    <a:pt x="443" y="171"/>
                    <a:pt x="443" y="171"/>
                    <a:pt x="442" y="171"/>
                  </a:cubicBezTo>
                  <a:cubicBezTo>
                    <a:pt x="440" y="171"/>
                    <a:pt x="440" y="171"/>
                    <a:pt x="440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8" y="171"/>
                    <a:pt x="438" y="171"/>
                    <a:pt x="437" y="171"/>
                  </a:cubicBezTo>
                  <a:cubicBezTo>
                    <a:pt x="436" y="171"/>
                    <a:pt x="435" y="171"/>
                    <a:pt x="434" y="172"/>
                  </a:cubicBezTo>
                  <a:cubicBezTo>
                    <a:pt x="433" y="172"/>
                    <a:pt x="432" y="173"/>
                    <a:pt x="431" y="174"/>
                  </a:cubicBezTo>
                  <a:cubicBezTo>
                    <a:pt x="431" y="174"/>
                    <a:pt x="431" y="174"/>
                    <a:pt x="431" y="174"/>
                  </a:cubicBezTo>
                  <a:cubicBezTo>
                    <a:pt x="430" y="174"/>
                    <a:pt x="429" y="175"/>
                    <a:pt x="429" y="175"/>
                  </a:cubicBezTo>
                  <a:cubicBezTo>
                    <a:pt x="428" y="175"/>
                    <a:pt x="428" y="175"/>
                    <a:pt x="428" y="175"/>
                  </a:cubicBezTo>
                  <a:cubicBezTo>
                    <a:pt x="427" y="174"/>
                    <a:pt x="426" y="174"/>
                    <a:pt x="426" y="174"/>
                  </a:cubicBezTo>
                  <a:cubicBezTo>
                    <a:pt x="424" y="174"/>
                    <a:pt x="423" y="173"/>
                    <a:pt x="422" y="173"/>
                  </a:cubicBezTo>
                  <a:cubicBezTo>
                    <a:pt x="421" y="172"/>
                    <a:pt x="420" y="172"/>
                    <a:pt x="419" y="172"/>
                  </a:cubicBezTo>
                  <a:cubicBezTo>
                    <a:pt x="418" y="172"/>
                    <a:pt x="418" y="172"/>
                    <a:pt x="418" y="172"/>
                  </a:cubicBezTo>
                  <a:cubicBezTo>
                    <a:pt x="417" y="172"/>
                    <a:pt x="417" y="172"/>
                    <a:pt x="416" y="173"/>
                  </a:cubicBezTo>
                  <a:cubicBezTo>
                    <a:pt x="415" y="173"/>
                    <a:pt x="415" y="173"/>
                    <a:pt x="415" y="174"/>
                  </a:cubicBezTo>
                  <a:cubicBezTo>
                    <a:pt x="414" y="174"/>
                    <a:pt x="414" y="174"/>
                    <a:pt x="414" y="174"/>
                  </a:cubicBezTo>
                  <a:cubicBezTo>
                    <a:pt x="414" y="175"/>
                    <a:pt x="414" y="175"/>
                    <a:pt x="413" y="175"/>
                  </a:cubicBezTo>
                  <a:cubicBezTo>
                    <a:pt x="413" y="175"/>
                    <a:pt x="413" y="175"/>
                    <a:pt x="412" y="175"/>
                  </a:cubicBezTo>
                  <a:cubicBezTo>
                    <a:pt x="412" y="175"/>
                    <a:pt x="412" y="175"/>
                    <a:pt x="412" y="175"/>
                  </a:cubicBezTo>
                  <a:cubicBezTo>
                    <a:pt x="412" y="175"/>
                    <a:pt x="411" y="175"/>
                    <a:pt x="411" y="175"/>
                  </a:cubicBezTo>
                  <a:cubicBezTo>
                    <a:pt x="410" y="175"/>
                    <a:pt x="410" y="175"/>
                    <a:pt x="410" y="175"/>
                  </a:cubicBezTo>
                  <a:cubicBezTo>
                    <a:pt x="409" y="175"/>
                    <a:pt x="407" y="175"/>
                    <a:pt x="405" y="175"/>
                  </a:cubicBezTo>
                  <a:cubicBezTo>
                    <a:pt x="404" y="175"/>
                    <a:pt x="402" y="175"/>
                    <a:pt x="401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7" y="175"/>
                    <a:pt x="396" y="175"/>
                    <a:pt x="395" y="175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394" y="174"/>
                    <a:pt x="394" y="174"/>
                    <a:pt x="393" y="174"/>
                  </a:cubicBezTo>
                  <a:cubicBezTo>
                    <a:pt x="393" y="174"/>
                    <a:pt x="393" y="174"/>
                    <a:pt x="393" y="174"/>
                  </a:cubicBezTo>
                  <a:cubicBezTo>
                    <a:pt x="393" y="174"/>
                    <a:pt x="393" y="174"/>
                    <a:pt x="393" y="174"/>
                  </a:cubicBezTo>
                  <a:cubicBezTo>
                    <a:pt x="391" y="174"/>
                    <a:pt x="390" y="174"/>
                    <a:pt x="388" y="173"/>
                  </a:cubicBezTo>
                  <a:cubicBezTo>
                    <a:pt x="387" y="173"/>
                    <a:pt x="385" y="173"/>
                    <a:pt x="383" y="173"/>
                  </a:cubicBezTo>
                  <a:cubicBezTo>
                    <a:pt x="383" y="173"/>
                    <a:pt x="383" y="173"/>
                    <a:pt x="382" y="172"/>
                  </a:cubicBezTo>
                  <a:cubicBezTo>
                    <a:pt x="381" y="172"/>
                    <a:pt x="381" y="172"/>
                    <a:pt x="381" y="172"/>
                  </a:cubicBezTo>
                  <a:cubicBezTo>
                    <a:pt x="380" y="172"/>
                    <a:pt x="380" y="172"/>
                    <a:pt x="379" y="173"/>
                  </a:cubicBezTo>
                  <a:cubicBezTo>
                    <a:pt x="379" y="173"/>
                    <a:pt x="379" y="173"/>
                    <a:pt x="379" y="173"/>
                  </a:cubicBezTo>
                  <a:cubicBezTo>
                    <a:pt x="379" y="173"/>
                    <a:pt x="379" y="173"/>
                    <a:pt x="378" y="173"/>
                  </a:cubicBezTo>
                  <a:cubicBezTo>
                    <a:pt x="378" y="172"/>
                    <a:pt x="377" y="172"/>
                    <a:pt x="377" y="172"/>
                  </a:cubicBezTo>
                  <a:cubicBezTo>
                    <a:pt x="377" y="172"/>
                    <a:pt x="376" y="172"/>
                    <a:pt x="376" y="172"/>
                  </a:cubicBezTo>
                  <a:cubicBezTo>
                    <a:pt x="375" y="171"/>
                    <a:pt x="375" y="171"/>
                    <a:pt x="374" y="171"/>
                  </a:cubicBezTo>
                  <a:cubicBezTo>
                    <a:pt x="373" y="171"/>
                    <a:pt x="373" y="171"/>
                    <a:pt x="372" y="171"/>
                  </a:cubicBezTo>
                  <a:cubicBezTo>
                    <a:pt x="372" y="171"/>
                    <a:pt x="372" y="171"/>
                    <a:pt x="371" y="171"/>
                  </a:cubicBezTo>
                  <a:cubicBezTo>
                    <a:pt x="371" y="171"/>
                    <a:pt x="371" y="171"/>
                    <a:pt x="371" y="171"/>
                  </a:cubicBezTo>
                  <a:cubicBezTo>
                    <a:pt x="371" y="171"/>
                    <a:pt x="370" y="171"/>
                    <a:pt x="370" y="171"/>
                  </a:cubicBezTo>
                  <a:cubicBezTo>
                    <a:pt x="370" y="171"/>
                    <a:pt x="369" y="170"/>
                    <a:pt x="368" y="170"/>
                  </a:cubicBezTo>
                  <a:cubicBezTo>
                    <a:pt x="368" y="170"/>
                    <a:pt x="367" y="170"/>
                    <a:pt x="366" y="170"/>
                  </a:cubicBezTo>
                  <a:cubicBezTo>
                    <a:pt x="364" y="170"/>
                    <a:pt x="363" y="170"/>
                    <a:pt x="361" y="171"/>
                  </a:cubicBezTo>
                  <a:cubicBezTo>
                    <a:pt x="361" y="171"/>
                    <a:pt x="360" y="171"/>
                    <a:pt x="359" y="172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56" y="174"/>
                    <a:pt x="354" y="176"/>
                    <a:pt x="351" y="176"/>
                  </a:cubicBezTo>
                  <a:cubicBezTo>
                    <a:pt x="350" y="176"/>
                    <a:pt x="350" y="176"/>
                    <a:pt x="349" y="176"/>
                  </a:cubicBezTo>
                  <a:cubicBezTo>
                    <a:pt x="349" y="176"/>
                    <a:pt x="348" y="176"/>
                    <a:pt x="347" y="176"/>
                  </a:cubicBezTo>
                  <a:cubicBezTo>
                    <a:pt x="346" y="176"/>
                    <a:pt x="346" y="176"/>
                    <a:pt x="346" y="176"/>
                  </a:cubicBezTo>
                  <a:cubicBezTo>
                    <a:pt x="346" y="176"/>
                    <a:pt x="346" y="176"/>
                    <a:pt x="346" y="176"/>
                  </a:cubicBezTo>
                  <a:cubicBezTo>
                    <a:pt x="346" y="175"/>
                    <a:pt x="345" y="175"/>
                    <a:pt x="344" y="175"/>
                  </a:cubicBezTo>
                  <a:cubicBezTo>
                    <a:pt x="344" y="174"/>
                    <a:pt x="343" y="174"/>
                    <a:pt x="342" y="174"/>
                  </a:cubicBezTo>
                  <a:cubicBezTo>
                    <a:pt x="341" y="174"/>
                    <a:pt x="341" y="174"/>
                    <a:pt x="341" y="174"/>
                  </a:cubicBezTo>
                  <a:cubicBezTo>
                    <a:pt x="339" y="173"/>
                    <a:pt x="338" y="172"/>
                    <a:pt x="337" y="172"/>
                  </a:cubicBezTo>
                  <a:cubicBezTo>
                    <a:pt x="335" y="172"/>
                    <a:pt x="333" y="171"/>
                    <a:pt x="333" y="170"/>
                  </a:cubicBezTo>
                  <a:cubicBezTo>
                    <a:pt x="332" y="170"/>
                    <a:pt x="332" y="169"/>
                    <a:pt x="331" y="168"/>
                  </a:cubicBezTo>
                  <a:cubicBezTo>
                    <a:pt x="330" y="167"/>
                    <a:pt x="329" y="167"/>
                    <a:pt x="329" y="167"/>
                  </a:cubicBezTo>
                  <a:cubicBezTo>
                    <a:pt x="328" y="167"/>
                    <a:pt x="328" y="167"/>
                    <a:pt x="328" y="167"/>
                  </a:cubicBezTo>
                  <a:cubicBezTo>
                    <a:pt x="327" y="167"/>
                    <a:pt x="327" y="167"/>
                    <a:pt x="326" y="167"/>
                  </a:cubicBezTo>
                  <a:cubicBezTo>
                    <a:pt x="322" y="167"/>
                    <a:pt x="322" y="167"/>
                    <a:pt x="322" y="167"/>
                  </a:cubicBezTo>
                  <a:cubicBezTo>
                    <a:pt x="321" y="167"/>
                    <a:pt x="321" y="167"/>
                    <a:pt x="321" y="167"/>
                  </a:cubicBezTo>
                  <a:cubicBezTo>
                    <a:pt x="320" y="167"/>
                    <a:pt x="320" y="167"/>
                    <a:pt x="320" y="167"/>
                  </a:cubicBezTo>
                  <a:cubicBezTo>
                    <a:pt x="320" y="167"/>
                    <a:pt x="319" y="167"/>
                    <a:pt x="318" y="168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6" y="168"/>
                    <a:pt x="315" y="168"/>
                    <a:pt x="314" y="168"/>
                  </a:cubicBezTo>
                  <a:cubicBezTo>
                    <a:pt x="314" y="168"/>
                    <a:pt x="314" y="168"/>
                    <a:pt x="314" y="168"/>
                  </a:cubicBezTo>
                  <a:cubicBezTo>
                    <a:pt x="312" y="169"/>
                    <a:pt x="311" y="169"/>
                    <a:pt x="310" y="170"/>
                  </a:cubicBezTo>
                  <a:cubicBezTo>
                    <a:pt x="310" y="170"/>
                    <a:pt x="309" y="170"/>
                    <a:pt x="309" y="171"/>
                  </a:cubicBezTo>
                  <a:cubicBezTo>
                    <a:pt x="308" y="171"/>
                    <a:pt x="307" y="171"/>
                    <a:pt x="306" y="173"/>
                  </a:cubicBezTo>
                  <a:cubicBezTo>
                    <a:pt x="306" y="174"/>
                    <a:pt x="306" y="175"/>
                    <a:pt x="306" y="176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5" y="177"/>
                    <a:pt x="305" y="177"/>
                    <a:pt x="305" y="177"/>
                  </a:cubicBezTo>
                  <a:cubicBezTo>
                    <a:pt x="305" y="177"/>
                    <a:pt x="304" y="177"/>
                    <a:pt x="304" y="177"/>
                  </a:cubicBezTo>
                  <a:cubicBezTo>
                    <a:pt x="303" y="177"/>
                    <a:pt x="303" y="177"/>
                    <a:pt x="302" y="177"/>
                  </a:cubicBezTo>
                  <a:cubicBezTo>
                    <a:pt x="301" y="177"/>
                    <a:pt x="301" y="177"/>
                    <a:pt x="300" y="177"/>
                  </a:cubicBezTo>
                  <a:cubicBezTo>
                    <a:pt x="299" y="177"/>
                    <a:pt x="297" y="177"/>
                    <a:pt x="296" y="178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5" y="178"/>
                    <a:pt x="295" y="178"/>
                    <a:pt x="295" y="178"/>
                  </a:cubicBezTo>
                  <a:cubicBezTo>
                    <a:pt x="294" y="178"/>
                    <a:pt x="293" y="178"/>
                    <a:pt x="292" y="178"/>
                  </a:cubicBezTo>
                  <a:cubicBezTo>
                    <a:pt x="291" y="178"/>
                    <a:pt x="290" y="178"/>
                    <a:pt x="289" y="178"/>
                  </a:cubicBezTo>
                  <a:cubicBezTo>
                    <a:pt x="289" y="179"/>
                    <a:pt x="289" y="179"/>
                    <a:pt x="289" y="179"/>
                  </a:cubicBezTo>
                  <a:cubicBezTo>
                    <a:pt x="288" y="179"/>
                    <a:pt x="288" y="179"/>
                    <a:pt x="288" y="179"/>
                  </a:cubicBezTo>
                  <a:cubicBezTo>
                    <a:pt x="287" y="180"/>
                    <a:pt x="287" y="180"/>
                    <a:pt x="286" y="181"/>
                  </a:cubicBezTo>
                  <a:cubicBezTo>
                    <a:pt x="285" y="181"/>
                    <a:pt x="284" y="182"/>
                    <a:pt x="283" y="182"/>
                  </a:cubicBezTo>
                  <a:cubicBezTo>
                    <a:pt x="282" y="184"/>
                    <a:pt x="282" y="184"/>
                    <a:pt x="282" y="184"/>
                  </a:cubicBezTo>
                  <a:cubicBezTo>
                    <a:pt x="281" y="184"/>
                    <a:pt x="281" y="184"/>
                    <a:pt x="281" y="184"/>
                  </a:cubicBezTo>
                  <a:cubicBezTo>
                    <a:pt x="281" y="184"/>
                    <a:pt x="281" y="184"/>
                    <a:pt x="281" y="184"/>
                  </a:cubicBezTo>
                  <a:cubicBezTo>
                    <a:pt x="281" y="184"/>
                    <a:pt x="281" y="184"/>
                    <a:pt x="281" y="184"/>
                  </a:cubicBezTo>
                  <a:cubicBezTo>
                    <a:pt x="278" y="187"/>
                    <a:pt x="278" y="187"/>
                    <a:pt x="278" y="187"/>
                  </a:cubicBezTo>
                  <a:cubicBezTo>
                    <a:pt x="277" y="188"/>
                    <a:pt x="276" y="188"/>
                    <a:pt x="275" y="189"/>
                  </a:cubicBezTo>
                  <a:cubicBezTo>
                    <a:pt x="275" y="189"/>
                    <a:pt x="275" y="189"/>
                    <a:pt x="275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4" y="189"/>
                    <a:pt x="273" y="190"/>
                    <a:pt x="273" y="190"/>
                  </a:cubicBezTo>
                  <a:cubicBezTo>
                    <a:pt x="272" y="190"/>
                    <a:pt x="271" y="190"/>
                    <a:pt x="269" y="191"/>
                  </a:cubicBezTo>
                  <a:cubicBezTo>
                    <a:pt x="269" y="191"/>
                    <a:pt x="269" y="191"/>
                    <a:pt x="269" y="191"/>
                  </a:cubicBezTo>
                  <a:cubicBezTo>
                    <a:pt x="268" y="191"/>
                    <a:pt x="267" y="190"/>
                    <a:pt x="265" y="190"/>
                  </a:cubicBezTo>
                  <a:cubicBezTo>
                    <a:pt x="264" y="189"/>
                    <a:pt x="263" y="189"/>
                    <a:pt x="261" y="189"/>
                  </a:cubicBezTo>
                  <a:cubicBezTo>
                    <a:pt x="261" y="189"/>
                    <a:pt x="261" y="189"/>
                    <a:pt x="261" y="189"/>
                  </a:cubicBezTo>
                  <a:cubicBezTo>
                    <a:pt x="260" y="189"/>
                    <a:pt x="259" y="189"/>
                    <a:pt x="258" y="189"/>
                  </a:cubicBezTo>
                  <a:cubicBezTo>
                    <a:pt x="257" y="189"/>
                    <a:pt x="256" y="190"/>
                    <a:pt x="256" y="190"/>
                  </a:cubicBezTo>
                  <a:cubicBezTo>
                    <a:pt x="257" y="189"/>
                    <a:pt x="258" y="187"/>
                    <a:pt x="258" y="186"/>
                  </a:cubicBezTo>
                  <a:cubicBezTo>
                    <a:pt x="259" y="184"/>
                    <a:pt x="260" y="184"/>
                    <a:pt x="261" y="183"/>
                  </a:cubicBezTo>
                  <a:cubicBezTo>
                    <a:pt x="262" y="182"/>
                    <a:pt x="262" y="182"/>
                    <a:pt x="262" y="182"/>
                  </a:cubicBezTo>
                  <a:cubicBezTo>
                    <a:pt x="262" y="182"/>
                    <a:pt x="262" y="182"/>
                    <a:pt x="262" y="182"/>
                  </a:cubicBezTo>
                  <a:cubicBezTo>
                    <a:pt x="263" y="181"/>
                    <a:pt x="265" y="179"/>
                    <a:pt x="264" y="177"/>
                  </a:cubicBezTo>
                  <a:cubicBezTo>
                    <a:pt x="264" y="177"/>
                    <a:pt x="264" y="177"/>
                    <a:pt x="264" y="177"/>
                  </a:cubicBezTo>
                  <a:cubicBezTo>
                    <a:pt x="265" y="176"/>
                    <a:pt x="265" y="176"/>
                    <a:pt x="265" y="176"/>
                  </a:cubicBezTo>
                  <a:cubicBezTo>
                    <a:pt x="266" y="176"/>
                    <a:pt x="267" y="175"/>
                    <a:pt x="268" y="173"/>
                  </a:cubicBezTo>
                  <a:cubicBezTo>
                    <a:pt x="268" y="173"/>
                    <a:pt x="268" y="173"/>
                    <a:pt x="268" y="173"/>
                  </a:cubicBezTo>
                  <a:cubicBezTo>
                    <a:pt x="268" y="172"/>
                    <a:pt x="268" y="172"/>
                    <a:pt x="268" y="171"/>
                  </a:cubicBezTo>
                  <a:cubicBezTo>
                    <a:pt x="269" y="171"/>
                    <a:pt x="270" y="170"/>
                    <a:pt x="270" y="169"/>
                  </a:cubicBezTo>
                  <a:cubicBezTo>
                    <a:pt x="270" y="169"/>
                    <a:pt x="270" y="168"/>
                    <a:pt x="270" y="168"/>
                  </a:cubicBezTo>
                  <a:cubicBezTo>
                    <a:pt x="273" y="166"/>
                    <a:pt x="275" y="163"/>
                    <a:pt x="276" y="161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79" y="159"/>
                    <a:pt x="280" y="157"/>
                    <a:pt x="281" y="154"/>
                  </a:cubicBezTo>
                  <a:cubicBezTo>
                    <a:pt x="281" y="153"/>
                    <a:pt x="282" y="152"/>
                    <a:pt x="282" y="151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283" y="150"/>
                    <a:pt x="284" y="150"/>
                    <a:pt x="284" y="149"/>
                  </a:cubicBezTo>
                  <a:cubicBezTo>
                    <a:pt x="284" y="147"/>
                    <a:pt x="284" y="147"/>
                    <a:pt x="284" y="147"/>
                  </a:cubicBezTo>
                  <a:cubicBezTo>
                    <a:pt x="284" y="147"/>
                    <a:pt x="284" y="147"/>
                    <a:pt x="284" y="147"/>
                  </a:cubicBezTo>
                  <a:cubicBezTo>
                    <a:pt x="284" y="147"/>
                    <a:pt x="284" y="147"/>
                    <a:pt x="284" y="147"/>
                  </a:cubicBezTo>
                  <a:cubicBezTo>
                    <a:pt x="285" y="145"/>
                    <a:pt x="284" y="143"/>
                    <a:pt x="283" y="143"/>
                  </a:cubicBezTo>
                  <a:cubicBezTo>
                    <a:pt x="282" y="142"/>
                    <a:pt x="282" y="142"/>
                    <a:pt x="281" y="142"/>
                  </a:cubicBezTo>
                  <a:cubicBezTo>
                    <a:pt x="280" y="142"/>
                    <a:pt x="279" y="143"/>
                    <a:pt x="278" y="143"/>
                  </a:cubicBezTo>
                  <a:cubicBezTo>
                    <a:pt x="278" y="144"/>
                    <a:pt x="278" y="144"/>
                    <a:pt x="278" y="144"/>
                  </a:cubicBezTo>
                  <a:cubicBezTo>
                    <a:pt x="276" y="145"/>
                    <a:pt x="276" y="146"/>
                    <a:pt x="275" y="147"/>
                  </a:cubicBezTo>
                  <a:cubicBezTo>
                    <a:pt x="275" y="147"/>
                    <a:pt x="275" y="147"/>
                    <a:pt x="275" y="147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73" y="149"/>
                    <a:pt x="273" y="149"/>
                    <a:pt x="272" y="149"/>
                  </a:cubicBezTo>
                  <a:cubicBezTo>
                    <a:pt x="272" y="150"/>
                    <a:pt x="272" y="150"/>
                    <a:pt x="271" y="150"/>
                  </a:cubicBezTo>
                  <a:cubicBezTo>
                    <a:pt x="271" y="150"/>
                    <a:pt x="271" y="150"/>
                    <a:pt x="271" y="149"/>
                  </a:cubicBezTo>
                  <a:cubicBezTo>
                    <a:pt x="270" y="149"/>
                    <a:pt x="270" y="149"/>
                    <a:pt x="270" y="149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8" y="146"/>
                    <a:pt x="266" y="146"/>
                    <a:pt x="265" y="146"/>
                  </a:cubicBezTo>
                  <a:cubicBezTo>
                    <a:pt x="264" y="146"/>
                    <a:pt x="263" y="146"/>
                    <a:pt x="262" y="146"/>
                  </a:cubicBezTo>
                  <a:cubicBezTo>
                    <a:pt x="262" y="146"/>
                    <a:pt x="262" y="146"/>
                    <a:pt x="262" y="145"/>
                  </a:cubicBezTo>
                  <a:cubicBezTo>
                    <a:pt x="262" y="145"/>
                    <a:pt x="262" y="145"/>
                    <a:pt x="262" y="145"/>
                  </a:cubicBezTo>
                  <a:cubicBezTo>
                    <a:pt x="262" y="144"/>
                    <a:pt x="263" y="143"/>
                    <a:pt x="263" y="142"/>
                  </a:cubicBezTo>
                  <a:cubicBezTo>
                    <a:pt x="264" y="141"/>
                    <a:pt x="264" y="140"/>
                    <a:pt x="264" y="139"/>
                  </a:cubicBezTo>
                  <a:cubicBezTo>
                    <a:pt x="264" y="138"/>
                    <a:pt x="264" y="138"/>
                    <a:pt x="264" y="138"/>
                  </a:cubicBezTo>
                  <a:cubicBezTo>
                    <a:pt x="265" y="136"/>
                    <a:pt x="264" y="135"/>
                    <a:pt x="263" y="134"/>
                  </a:cubicBezTo>
                  <a:cubicBezTo>
                    <a:pt x="264" y="133"/>
                    <a:pt x="264" y="133"/>
                    <a:pt x="264" y="132"/>
                  </a:cubicBezTo>
                  <a:cubicBezTo>
                    <a:pt x="264" y="131"/>
                    <a:pt x="264" y="131"/>
                    <a:pt x="264" y="131"/>
                  </a:cubicBezTo>
                  <a:cubicBezTo>
                    <a:pt x="264" y="130"/>
                    <a:pt x="264" y="129"/>
                    <a:pt x="265" y="129"/>
                  </a:cubicBezTo>
                  <a:cubicBezTo>
                    <a:pt x="265" y="129"/>
                    <a:pt x="265" y="129"/>
                    <a:pt x="265" y="129"/>
                  </a:cubicBezTo>
                  <a:cubicBezTo>
                    <a:pt x="266" y="128"/>
                    <a:pt x="267" y="128"/>
                    <a:pt x="267" y="127"/>
                  </a:cubicBezTo>
                  <a:cubicBezTo>
                    <a:pt x="268" y="127"/>
                    <a:pt x="269" y="127"/>
                    <a:pt x="269" y="127"/>
                  </a:cubicBezTo>
                  <a:cubicBezTo>
                    <a:pt x="271" y="126"/>
                    <a:pt x="272" y="126"/>
                    <a:pt x="273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5" y="124"/>
                    <a:pt x="276" y="123"/>
                    <a:pt x="277" y="122"/>
                  </a:cubicBezTo>
                  <a:cubicBezTo>
                    <a:pt x="278" y="121"/>
                    <a:pt x="278" y="119"/>
                    <a:pt x="278" y="118"/>
                  </a:cubicBezTo>
                  <a:cubicBezTo>
                    <a:pt x="278" y="117"/>
                    <a:pt x="279" y="116"/>
                    <a:pt x="279" y="116"/>
                  </a:cubicBezTo>
                  <a:cubicBezTo>
                    <a:pt x="281" y="115"/>
                    <a:pt x="282" y="114"/>
                    <a:pt x="282" y="113"/>
                  </a:cubicBezTo>
                  <a:cubicBezTo>
                    <a:pt x="283" y="112"/>
                    <a:pt x="284" y="112"/>
                    <a:pt x="285" y="112"/>
                  </a:cubicBezTo>
                  <a:cubicBezTo>
                    <a:pt x="285" y="112"/>
                    <a:pt x="285" y="112"/>
                    <a:pt x="285" y="112"/>
                  </a:cubicBezTo>
                  <a:cubicBezTo>
                    <a:pt x="286" y="112"/>
                    <a:pt x="286" y="112"/>
                    <a:pt x="286" y="112"/>
                  </a:cubicBezTo>
                  <a:cubicBezTo>
                    <a:pt x="286" y="112"/>
                    <a:pt x="288" y="111"/>
                    <a:pt x="288" y="110"/>
                  </a:cubicBezTo>
                  <a:cubicBezTo>
                    <a:pt x="289" y="109"/>
                    <a:pt x="290" y="109"/>
                    <a:pt x="291" y="108"/>
                  </a:cubicBezTo>
                  <a:cubicBezTo>
                    <a:pt x="292" y="107"/>
                    <a:pt x="292" y="106"/>
                    <a:pt x="293" y="106"/>
                  </a:cubicBezTo>
                  <a:cubicBezTo>
                    <a:pt x="295" y="105"/>
                    <a:pt x="298" y="103"/>
                    <a:pt x="299" y="101"/>
                  </a:cubicBezTo>
                  <a:cubicBezTo>
                    <a:pt x="300" y="100"/>
                    <a:pt x="301" y="99"/>
                    <a:pt x="303" y="98"/>
                  </a:cubicBezTo>
                  <a:cubicBezTo>
                    <a:pt x="304" y="97"/>
                    <a:pt x="306" y="96"/>
                    <a:pt x="307" y="95"/>
                  </a:cubicBezTo>
                  <a:cubicBezTo>
                    <a:pt x="309" y="94"/>
                    <a:pt x="310" y="93"/>
                    <a:pt x="310" y="91"/>
                  </a:cubicBezTo>
                  <a:cubicBezTo>
                    <a:pt x="312" y="90"/>
                    <a:pt x="313" y="88"/>
                    <a:pt x="313" y="86"/>
                  </a:cubicBezTo>
                  <a:cubicBezTo>
                    <a:pt x="313" y="86"/>
                    <a:pt x="313" y="86"/>
                    <a:pt x="313" y="85"/>
                  </a:cubicBezTo>
                  <a:cubicBezTo>
                    <a:pt x="315" y="85"/>
                    <a:pt x="315" y="83"/>
                    <a:pt x="315" y="82"/>
                  </a:cubicBezTo>
                  <a:cubicBezTo>
                    <a:pt x="315" y="82"/>
                    <a:pt x="315" y="82"/>
                    <a:pt x="315" y="82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6" y="80"/>
                    <a:pt x="317" y="80"/>
                    <a:pt x="317" y="80"/>
                  </a:cubicBezTo>
                  <a:cubicBezTo>
                    <a:pt x="318" y="79"/>
                    <a:pt x="320" y="78"/>
                    <a:pt x="321" y="77"/>
                  </a:cubicBezTo>
                  <a:cubicBezTo>
                    <a:pt x="322" y="76"/>
                    <a:pt x="323" y="75"/>
                    <a:pt x="324" y="74"/>
                  </a:cubicBezTo>
                  <a:cubicBezTo>
                    <a:pt x="324" y="74"/>
                    <a:pt x="324" y="74"/>
                    <a:pt x="324" y="74"/>
                  </a:cubicBezTo>
                  <a:cubicBezTo>
                    <a:pt x="326" y="74"/>
                    <a:pt x="329" y="74"/>
                    <a:pt x="330" y="71"/>
                  </a:cubicBezTo>
                  <a:cubicBezTo>
                    <a:pt x="330" y="71"/>
                    <a:pt x="330" y="71"/>
                    <a:pt x="330" y="71"/>
                  </a:cubicBezTo>
                  <a:cubicBezTo>
                    <a:pt x="330" y="71"/>
                    <a:pt x="331" y="71"/>
                    <a:pt x="331" y="71"/>
                  </a:cubicBezTo>
                  <a:cubicBezTo>
                    <a:pt x="332" y="71"/>
                    <a:pt x="334" y="71"/>
                    <a:pt x="335" y="70"/>
                  </a:cubicBezTo>
                  <a:cubicBezTo>
                    <a:pt x="337" y="69"/>
                    <a:pt x="338" y="67"/>
                    <a:pt x="338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40" y="65"/>
                    <a:pt x="340" y="64"/>
                    <a:pt x="341" y="63"/>
                  </a:cubicBezTo>
                  <a:cubicBezTo>
                    <a:pt x="341" y="63"/>
                    <a:pt x="341" y="63"/>
                    <a:pt x="341" y="62"/>
                  </a:cubicBezTo>
                  <a:cubicBezTo>
                    <a:pt x="341" y="62"/>
                    <a:pt x="342" y="61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4" y="60"/>
                    <a:pt x="346" y="59"/>
                    <a:pt x="346" y="58"/>
                  </a:cubicBezTo>
                  <a:cubicBezTo>
                    <a:pt x="347" y="57"/>
                    <a:pt x="347" y="56"/>
                    <a:pt x="347" y="56"/>
                  </a:cubicBezTo>
                  <a:cubicBezTo>
                    <a:pt x="348" y="55"/>
                    <a:pt x="348" y="54"/>
                    <a:pt x="348" y="53"/>
                  </a:cubicBezTo>
                  <a:cubicBezTo>
                    <a:pt x="348" y="53"/>
                    <a:pt x="348" y="53"/>
                    <a:pt x="348" y="52"/>
                  </a:cubicBezTo>
                  <a:cubicBezTo>
                    <a:pt x="349" y="52"/>
                    <a:pt x="349" y="51"/>
                    <a:pt x="349" y="51"/>
                  </a:cubicBezTo>
                  <a:cubicBezTo>
                    <a:pt x="349" y="50"/>
                    <a:pt x="349" y="50"/>
                    <a:pt x="349" y="50"/>
                  </a:cubicBezTo>
                  <a:cubicBezTo>
                    <a:pt x="349" y="49"/>
                    <a:pt x="349" y="49"/>
                    <a:pt x="349" y="49"/>
                  </a:cubicBezTo>
                  <a:cubicBezTo>
                    <a:pt x="350" y="48"/>
                    <a:pt x="350" y="48"/>
                    <a:pt x="350" y="47"/>
                  </a:cubicBezTo>
                  <a:cubicBezTo>
                    <a:pt x="350" y="47"/>
                    <a:pt x="350" y="46"/>
                    <a:pt x="351" y="46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51" y="44"/>
                    <a:pt x="351" y="44"/>
                    <a:pt x="352" y="44"/>
                  </a:cubicBezTo>
                  <a:cubicBezTo>
                    <a:pt x="354" y="40"/>
                    <a:pt x="353" y="37"/>
                    <a:pt x="351" y="35"/>
                  </a:cubicBezTo>
                  <a:cubicBezTo>
                    <a:pt x="351" y="35"/>
                    <a:pt x="351" y="35"/>
                    <a:pt x="351" y="35"/>
                  </a:cubicBezTo>
                  <a:cubicBezTo>
                    <a:pt x="350" y="35"/>
                    <a:pt x="349" y="34"/>
                    <a:pt x="349" y="34"/>
                  </a:cubicBezTo>
                  <a:cubicBezTo>
                    <a:pt x="348" y="34"/>
                    <a:pt x="347" y="35"/>
                    <a:pt x="346" y="35"/>
                  </a:cubicBezTo>
                  <a:cubicBezTo>
                    <a:pt x="346" y="35"/>
                    <a:pt x="346" y="35"/>
                    <a:pt x="345" y="35"/>
                  </a:cubicBezTo>
                  <a:cubicBezTo>
                    <a:pt x="345" y="34"/>
                    <a:pt x="345" y="33"/>
                    <a:pt x="344" y="33"/>
                  </a:cubicBezTo>
                  <a:cubicBezTo>
                    <a:pt x="344" y="31"/>
                    <a:pt x="344" y="31"/>
                    <a:pt x="344" y="31"/>
                  </a:cubicBezTo>
                  <a:cubicBezTo>
                    <a:pt x="345" y="31"/>
                    <a:pt x="345" y="30"/>
                    <a:pt x="345" y="30"/>
                  </a:cubicBezTo>
                  <a:cubicBezTo>
                    <a:pt x="346" y="29"/>
                    <a:pt x="346" y="29"/>
                    <a:pt x="346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8" y="27"/>
                    <a:pt x="350" y="25"/>
                    <a:pt x="350" y="23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51" y="20"/>
                    <a:pt x="351" y="19"/>
                    <a:pt x="351" y="19"/>
                  </a:cubicBezTo>
                  <a:cubicBezTo>
                    <a:pt x="351" y="19"/>
                    <a:pt x="351" y="18"/>
                    <a:pt x="351" y="18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2" y="17"/>
                    <a:pt x="352" y="17"/>
                    <a:pt x="352" y="17"/>
                  </a:cubicBezTo>
                  <a:cubicBezTo>
                    <a:pt x="353" y="16"/>
                    <a:pt x="354" y="15"/>
                    <a:pt x="354" y="13"/>
                  </a:cubicBezTo>
                  <a:cubicBezTo>
                    <a:pt x="354" y="13"/>
                    <a:pt x="354" y="13"/>
                    <a:pt x="354" y="12"/>
                  </a:cubicBezTo>
                  <a:cubicBezTo>
                    <a:pt x="354" y="12"/>
                    <a:pt x="354" y="11"/>
                    <a:pt x="354" y="10"/>
                  </a:cubicBezTo>
                  <a:cubicBezTo>
                    <a:pt x="355" y="10"/>
                    <a:pt x="355" y="10"/>
                    <a:pt x="355" y="10"/>
                  </a:cubicBezTo>
                  <a:cubicBezTo>
                    <a:pt x="355" y="8"/>
                    <a:pt x="355" y="7"/>
                    <a:pt x="353" y="5"/>
                  </a:cubicBezTo>
                  <a:cubicBezTo>
                    <a:pt x="351" y="4"/>
                    <a:pt x="349" y="4"/>
                    <a:pt x="348" y="4"/>
                  </a:cubicBezTo>
                  <a:cubicBezTo>
                    <a:pt x="347" y="4"/>
                    <a:pt x="347" y="4"/>
                    <a:pt x="347" y="4"/>
                  </a:cubicBezTo>
                  <a:cubicBezTo>
                    <a:pt x="346" y="4"/>
                    <a:pt x="346" y="4"/>
                    <a:pt x="345" y="4"/>
                  </a:cubicBezTo>
                  <a:cubicBezTo>
                    <a:pt x="344" y="4"/>
                    <a:pt x="342" y="5"/>
                    <a:pt x="341" y="5"/>
                  </a:cubicBezTo>
                  <a:cubicBezTo>
                    <a:pt x="341" y="5"/>
                    <a:pt x="341" y="5"/>
                    <a:pt x="340" y="4"/>
                  </a:cubicBezTo>
                  <a:cubicBezTo>
                    <a:pt x="340" y="4"/>
                    <a:pt x="339" y="3"/>
                    <a:pt x="337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5" y="2"/>
                    <a:pt x="334" y="2"/>
                    <a:pt x="334" y="3"/>
                  </a:cubicBezTo>
                  <a:cubicBezTo>
                    <a:pt x="333" y="3"/>
                    <a:pt x="332" y="3"/>
                    <a:pt x="332" y="3"/>
                  </a:cubicBezTo>
                  <a:cubicBezTo>
                    <a:pt x="332" y="3"/>
                    <a:pt x="331" y="3"/>
                    <a:pt x="331" y="3"/>
                  </a:cubicBezTo>
                  <a:cubicBezTo>
                    <a:pt x="330" y="3"/>
                    <a:pt x="329" y="3"/>
                    <a:pt x="328" y="3"/>
                  </a:cubicBezTo>
                  <a:cubicBezTo>
                    <a:pt x="327" y="4"/>
                    <a:pt x="327" y="4"/>
                    <a:pt x="326" y="4"/>
                  </a:cubicBezTo>
                  <a:cubicBezTo>
                    <a:pt x="326" y="4"/>
                    <a:pt x="325" y="4"/>
                    <a:pt x="325" y="4"/>
                  </a:cubicBezTo>
                  <a:cubicBezTo>
                    <a:pt x="325" y="4"/>
                    <a:pt x="325" y="4"/>
                    <a:pt x="325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3"/>
                    <a:pt x="323" y="2"/>
                    <a:pt x="322" y="2"/>
                  </a:cubicBezTo>
                  <a:cubicBezTo>
                    <a:pt x="321" y="1"/>
                    <a:pt x="320" y="0"/>
                    <a:pt x="319" y="0"/>
                  </a:cubicBezTo>
                  <a:cubicBezTo>
                    <a:pt x="318" y="0"/>
                    <a:pt x="318" y="0"/>
                    <a:pt x="317" y="1"/>
                  </a:cubicBezTo>
                  <a:cubicBezTo>
                    <a:pt x="315" y="2"/>
                    <a:pt x="315" y="3"/>
                    <a:pt x="314" y="4"/>
                  </a:cubicBezTo>
                  <a:cubicBezTo>
                    <a:pt x="312" y="6"/>
                    <a:pt x="313" y="8"/>
                    <a:pt x="314" y="10"/>
                  </a:cubicBezTo>
                  <a:cubicBezTo>
                    <a:pt x="314" y="10"/>
                    <a:pt x="315" y="10"/>
                    <a:pt x="315" y="11"/>
                  </a:cubicBezTo>
                  <a:cubicBezTo>
                    <a:pt x="315" y="11"/>
                    <a:pt x="315" y="12"/>
                    <a:pt x="315" y="12"/>
                  </a:cubicBezTo>
                  <a:cubicBezTo>
                    <a:pt x="315" y="12"/>
                    <a:pt x="315" y="12"/>
                    <a:pt x="315" y="12"/>
                  </a:cubicBezTo>
                  <a:cubicBezTo>
                    <a:pt x="315" y="12"/>
                    <a:pt x="314" y="11"/>
                    <a:pt x="313" y="11"/>
                  </a:cubicBezTo>
                  <a:cubicBezTo>
                    <a:pt x="312" y="11"/>
                    <a:pt x="311" y="11"/>
                    <a:pt x="311" y="12"/>
                  </a:cubicBezTo>
                  <a:cubicBezTo>
                    <a:pt x="310" y="12"/>
                    <a:pt x="310" y="12"/>
                    <a:pt x="309" y="12"/>
                  </a:cubicBezTo>
                  <a:cubicBezTo>
                    <a:pt x="309" y="12"/>
                    <a:pt x="309" y="12"/>
                    <a:pt x="308" y="12"/>
                  </a:cubicBezTo>
                  <a:cubicBezTo>
                    <a:pt x="308" y="12"/>
                    <a:pt x="307" y="12"/>
                    <a:pt x="307" y="12"/>
                  </a:cubicBezTo>
                  <a:cubicBezTo>
                    <a:pt x="306" y="10"/>
                    <a:pt x="304" y="9"/>
                    <a:pt x="302" y="9"/>
                  </a:cubicBezTo>
                  <a:cubicBezTo>
                    <a:pt x="301" y="9"/>
                    <a:pt x="300" y="9"/>
                    <a:pt x="299" y="9"/>
                  </a:cubicBezTo>
                  <a:cubicBezTo>
                    <a:pt x="299" y="9"/>
                    <a:pt x="298" y="9"/>
                    <a:pt x="297" y="9"/>
                  </a:cubicBezTo>
                  <a:cubicBezTo>
                    <a:pt x="297" y="9"/>
                    <a:pt x="296" y="9"/>
                    <a:pt x="295" y="9"/>
                  </a:cubicBezTo>
                  <a:cubicBezTo>
                    <a:pt x="295" y="9"/>
                    <a:pt x="295" y="9"/>
                    <a:pt x="295" y="9"/>
                  </a:cubicBezTo>
                  <a:cubicBezTo>
                    <a:pt x="295" y="11"/>
                    <a:pt x="295" y="11"/>
                    <a:pt x="295" y="11"/>
                  </a:cubicBezTo>
                  <a:cubicBezTo>
                    <a:pt x="294" y="9"/>
                    <a:pt x="294" y="9"/>
                    <a:pt x="294" y="9"/>
                  </a:cubicBezTo>
                  <a:cubicBezTo>
                    <a:pt x="294" y="9"/>
                    <a:pt x="291" y="9"/>
                    <a:pt x="291" y="11"/>
                  </a:cubicBezTo>
                  <a:cubicBezTo>
                    <a:pt x="290" y="12"/>
                    <a:pt x="290" y="12"/>
                    <a:pt x="290" y="12"/>
                  </a:cubicBezTo>
                  <a:cubicBezTo>
                    <a:pt x="290" y="12"/>
                    <a:pt x="290" y="12"/>
                    <a:pt x="290" y="12"/>
                  </a:cubicBezTo>
                  <a:cubicBezTo>
                    <a:pt x="290" y="12"/>
                    <a:pt x="289" y="12"/>
                    <a:pt x="289" y="12"/>
                  </a:cubicBezTo>
                  <a:cubicBezTo>
                    <a:pt x="286" y="13"/>
                    <a:pt x="284" y="15"/>
                    <a:pt x="283" y="16"/>
                  </a:cubicBezTo>
                  <a:cubicBezTo>
                    <a:pt x="282" y="17"/>
                    <a:pt x="282" y="17"/>
                    <a:pt x="282" y="17"/>
                  </a:cubicBezTo>
                  <a:cubicBezTo>
                    <a:pt x="282" y="17"/>
                    <a:pt x="282" y="17"/>
                    <a:pt x="282" y="17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18"/>
                    <a:pt x="279" y="18"/>
                    <a:pt x="279" y="18"/>
                  </a:cubicBezTo>
                  <a:cubicBezTo>
                    <a:pt x="277" y="18"/>
                    <a:pt x="276" y="18"/>
                    <a:pt x="275" y="19"/>
                  </a:cubicBezTo>
                  <a:cubicBezTo>
                    <a:pt x="274" y="19"/>
                    <a:pt x="274" y="19"/>
                    <a:pt x="273" y="19"/>
                  </a:cubicBezTo>
                  <a:cubicBezTo>
                    <a:pt x="273" y="19"/>
                    <a:pt x="272" y="19"/>
                    <a:pt x="272" y="19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1" y="19"/>
                    <a:pt x="271" y="19"/>
                    <a:pt x="270" y="19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19"/>
                    <a:pt x="269" y="18"/>
                    <a:pt x="269" y="18"/>
                  </a:cubicBezTo>
                  <a:cubicBezTo>
                    <a:pt x="268" y="18"/>
                    <a:pt x="268" y="18"/>
                    <a:pt x="268" y="18"/>
                  </a:cubicBezTo>
                  <a:cubicBezTo>
                    <a:pt x="267" y="18"/>
                    <a:pt x="266" y="18"/>
                    <a:pt x="266" y="18"/>
                  </a:cubicBezTo>
                  <a:cubicBezTo>
                    <a:pt x="265" y="18"/>
                    <a:pt x="265" y="18"/>
                    <a:pt x="264" y="18"/>
                  </a:cubicBezTo>
                  <a:cubicBezTo>
                    <a:pt x="264" y="18"/>
                    <a:pt x="263" y="18"/>
                    <a:pt x="263" y="18"/>
                  </a:cubicBezTo>
                  <a:cubicBezTo>
                    <a:pt x="263" y="18"/>
                    <a:pt x="263" y="17"/>
                    <a:pt x="263" y="17"/>
                  </a:cubicBezTo>
                  <a:cubicBezTo>
                    <a:pt x="263" y="16"/>
                    <a:pt x="262" y="14"/>
                    <a:pt x="260" y="13"/>
                  </a:cubicBezTo>
                  <a:cubicBezTo>
                    <a:pt x="260" y="13"/>
                    <a:pt x="260" y="13"/>
                    <a:pt x="260" y="13"/>
                  </a:cubicBezTo>
                  <a:cubicBezTo>
                    <a:pt x="259" y="13"/>
                    <a:pt x="259" y="13"/>
                    <a:pt x="259" y="13"/>
                  </a:cubicBezTo>
                  <a:cubicBezTo>
                    <a:pt x="257" y="13"/>
                    <a:pt x="255" y="15"/>
                    <a:pt x="254" y="16"/>
                  </a:cubicBezTo>
                  <a:cubicBezTo>
                    <a:pt x="254" y="17"/>
                    <a:pt x="254" y="17"/>
                    <a:pt x="254" y="18"/>
                  </a:cubicBezTo>
                  <a:cubicBezTo>
                    <a:pt x="254" y="18"/>
                    <a:pt x="254" y="18"/>
                    <a:pt x="254" y="18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2" y="19"/>
                    <a:pt x="251" y="19"/>
                    <a:pt x="250" y="18"/>
                  </a:cubicBezTo>
                  <a:cubicBezTo>
                    <a:pt x="250" y="18"/>
                    <a:pt x="249" y="18"/>
                    <a:pt x="249" y="19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48" y="19"/>
                    <a:pt x="247" y="19"/>
                    <a:pt x="246" y="20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5" y="20"/>
                    <a:pt x="245" y="21"/>
                    <a:pt x="245" y="21"/>
                  </a:cubicBezTo>
                  <a:cubicBezTo>
                    <a:pt x="244" y="21"/>
                    <a:pt x="244" y="22"/>
                    <a:pt x="244" y="22"/>
                  </a:cubicBezTo>
                  <a:cubicBezTo>
                    <a:pt x="243" y="22"/>
                    <a:pt x="243" y="22"/>
                    <a:pt x="243" y="22"/>
                  </a:cubicBezTo>
                  <a:cubicBezTo>
                    <a:pt x="242" y="22"/>
                    <a:pt x="241" y="22"/>
                    <a:pt x="240" y="23"/>
                  </a:cubicBezTo>
                  <a:cubicBezTo>
                    <a:pt x="239" y="24"/>
                    <a:pt x="239" y="24"/>
                    <a:pt x="239" y="24"/>
                  </a:cubicBezTo>
                  <a:cubicBezTo>
                    <a:pt x="239" y="24"/>
                    <a:pt x="239" y="24"/>
                    <a:pt x="239" y="24"/>
                  </a:cubicBezTo>
                  <a:cubicBezTo>
                    <a:pt x="238" y="24"/>
                    <a:pt x="238" y="24"/>
                    <a:pt x="238" y="24"/>
                  </a:cubicBezTo>
                  <a:cubicBezTo>
                    <a:pt x="238" y="24"/>
                    <a:pt x="238" y="24"/>
                    <a:pt x="238" y="24"/>
                  </a:cubicBezTo>
                  <a:cubicBezTo>
                    <a:pt x="238" y="24"/>
                    <a:pt x="237" y="24"/>
                    <a:pt x="237" y="24"/>
                  </a:cubicBezTo>
                  <a:cubicBezTo>
                    <a:pt x="236" y="23"/>
                    <a:pt x="236" y="23"/>
                    <a:pt x="236" y="23"/>
                  </a:cubicBezTo>
                  <a:cubicBezTo>
                    <a:pt x="235" y="23"/>
                    <a:pt x="235" y="23"/>
                    <a:pt x="235" y="23"/>
                  </a:cubicBezTo>
                  <a:cubicBezTo>
                    <a:pt x="232" y="23"/>
                    <a:pt x="230" y="24"/>
                    <a:pt x="228" y="24"/>
                  </a:cubicBezTo>
                  <a:cubicBezTo>
                    <a:pt x="226" y="24"/>
                    <a:pt x="225" y="25"/>
                    <a:pt x="225" y="26"/>
                  </a:cubicBezTo>
                  <a:cubicBezTo>
                    <a:pt x="225" y="26"/>
                    <a:pt x="225" y="26"/>
                    <a:pt x="224" y="25"/>
                  </a:cubicBezTo>
                  <a:cubicBezTo>
                    <a:pt x="224" y="25"/>
                    <a:pt x="224" y="24"/>
                    <a:pt x="224" y="24"/>
                  </a:cubicBezTo>
                  <a:cubicBezTo>
                    <a:pt x="223" y="22"/>
                    <a:pt x="222" y="21"/>
                    <a:pt x="220" y="20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20" y="19"/>
                    <a:pt x="219" y="19"/>
                    <a:pt x="219" y="19"/>
                  </a:cubicBezTo>
                  <a:cubicBezTo>
                    <a:pt x="218" y="19"/>
                    <a:pt x="217" y="18"/>
                    <a:pt x="216" y="18"/>
                  </a:cubicBezTo>
                  <a:cubicBezTo>
                    <a:pt x="215" y="18"/>
                    <a:pt x="212" y="17"/>
                    <a:pt x="210" y="17"/>
                  </a:cubicBezTo>
                  <a:cubicBezTo>
                    <a:pt x="208" y="17"/>
                    <a:pt x="207" y="17"/>
                    <a:pt x="205" y="18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3" y="19"/>
                    <a:pt x="203" y="21"/>
                    <a:pt x="203" y="23"/>
                  </a:cubicBezTo>
                  <a:cubicBezTo>
                    <a:pt x="203" y="23"/>
                    <a:pt x="203" y="23"/>
                    <a:pt x="202" y="23"/>
                  </a:cubicBezTo>
                  <a:cubicBezTo>
                    <a:pt x="202" y="22"/>
                    <a:pt x="201" y="22"/>
                    <a:pt x="200" y="21"/>
                  </a:cubicBezTo>
                  <a:cubicBezTo>
                    <a:pt x="199" y="20"/>
                    <a:pt x="198" y="20"/>
                    <a:pt x="197" y="19"/>
                  </a:cubicBezTo>
                  <a:cubicBezTo>
                    <a:pt x="197" y="18"/>
                    <a:pt x="196" y="18"/>
                    <a:pt x="196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7"/>
                    <a:pt x="195" y="17"/>
                    <a:pt x="194" y="16"/>
                  </a:cubicBezTo>
                  <a:cubicBezTo>
                    <a:pt x="194" y="16"/>
                    <a:pt x="194" y="16"/>
                    <a:pt x="194" y="16"/>
                  </a:cubicBezTo>
                  <a:cubicBezTo>
                    <a:pt x="193" y="15"/>
                    <a:pt x="193" y="14"/>
                    <a:pt x="191" y="13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2"/>
                    <a:pt x="189" y="12"/>
                    <a:pt x="188" y="12"/>
                  </a:cubicBezTo>
                  <a:cubicBezTo>
                    <a:pt x="187" y="12"/>
                    <a:pt x="186" y="12"/>
                    <a:pt x="186" y="13"/>
                  </a:cubicBezTo>
                  <a:cubicBezTo>
                    <a:pt x="186" y="13"/>
                    <a:pt x="186" y="13"/>
                    <a:pt x="186" y="14"/>
                  </a:cubicBezTo>
                  <a:cubicBezTo>
                    <a:pt x="185" y="13"/>
                    <a:pt x="184" y="12"/>
                    <a:pt x="183" y="12"/>
                  </a:cubicBezTo>
                  <a:cubicBezTo>
                    <a:pt x="183" y="12"/>
                    <a:pt x="182" y="12"/>
                    <a:pt x="182" y="11"/>
                  </a:cubicBezTo>
                  <a:cubicBezTo>
                    <a:pt x="182" y="11"/>
                    <a:pt x="182" y="11"/>
                    <a:pt x="182" y="11"/>
                  </a:cubicBezTo>
                  <a:cubicBezTo>
                    <a:pt x="180" y="10"/>
                    <a:pt x="178" y="10"/>
                    <a:pt x="176" y="10"/>
                  </a:cubicBezTo>
                  <a:cubicBezTo>
                    <a:pt x="176" y="10"/>
                    <a:pt x="175" y="10"/>
                    <a:pt x="175" y="10"/>
                  </a:cubicBezTo>
                  <a:cubicBezTo>
                    <a:pt x="175" y="10"/>
                    <a:pt x="174" y="10"/>
                    <a:pt x="174" y="10"/>
                  </a:cubicBezTo>
                  <a:cubicBezTo>
                    <a:pt x="173" y="10"/>
                    <a:pt x="173" y="10"/>
                    <a:pt x="173" y="9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71" y="8"/>
                    <a:pt x="170" y="8"/>
                    <a:pt x="169" y="8"/>
                  </a:cubicBezTo>
                  <a:cubicBezTo>
                    <a:pt x="168" y="8"/>
                    <a:pt x="167" y="8"/>
                    <a:pt x="166" y="9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9"/>
                    <a:pt x="166" y="9"/>
                    <a:pt x="167" y="9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66" y="11"/>
                    <a:pt x="166" y="10"/>
                    <a:pt x="166" y="10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5" y="12"/>
                    <a:pt x="165" y="13"/>
                    <a:pt x="165" y="14"/>
                  </a:cubicBezTo>
                  <a:cubicBezTo>
                    <a:pt x="165" y="15"/>
                    <a:pt x="165" y="16"/>
                    <a:pt x="165" y="17"/>
                  </a:cubicBezTo>
                  <a:cubicBezTo>
                    <a:pt x="165" y="17"/>
                    <a:pt x="165" y="17"/>
                    <a:pt x="165" y="17"/>
                  </a:cubicBezTo>
                  <a:cubicBezTo>
                    <a:pt x="165" y="18"/>
                    <a:pt x="165" y="18"/>
                    <a:pt x="165" y="18"/>
                  </a:cubicBezTo>
                  <a:cubicBezTo>
                    <a:pt x="164" y="19"/>
                    <a:pt x="164" y="20"/>
                    <a:pt x="163" y="20"/>
                  </a:cubicBezTo>
                  <a:cubicBezTo>
                    <a:pt x="163" y="21"/>
                    <a:pt x="162" y="22"/>
                    <a:pt x="162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61" y="24"/>
                    <a:pt x="161" y="24"/>
                    <a:pt x="160" y="24"/>
                  </a:cubicBezTo>
                  <a:cubicBezTo>
                    <a:pt x="160" y="24"/>
                    <a:pt x="159" y="24"/>
                    <a:pt x="159" y="25"/>
                  </a:cubicBezTo>
                  <a:cubicBezTo>
                    <a:pt x="156" y="26"/>
                    <a:pt x="154" y="29"/>
                    <a:pt x="155" y="33"/>
                  </a:cubicBezTo>
                  <a:cubicBezTo>
                    <a:pt x="155" y="34"/>
                    <a:pt x="155" y="34"/>
                    <a:pt x="155" y="34"/>
                  </a:cubicBezTo>
                  <a:cubicBezTo>
                    <a:pt x="155" y="35"/>
                    <a:pt x="155" y="35"/>
                    <a:pt x="155" y="36"/>
                  </a:cubicBezTo>
                  <a:cubicBezTo>
                    <a:pt x="155" y="38"/>
                    <a:pt x="157" y="40"/>
                    <a:pt x="159" y="40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9" y="41"/>
                    <a:pt x="158" y="41"/>
                    <a:pt x="158" y="42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55" y="43"/>
                    <a:pt x="155" y="44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6"/>
                    <a:pt x="154" y="47"/>
                  </a:cubicBezTo>
                  <a:cubicBezTo>
                    <a:pt x="153" y="47"/>
                    <a:pt x="152" y="48"/>
                    <a:pt x="151" y="49"/>
                  </a:cubicBezTo>
                  <a:cubicBezTo>
                    <a:pt x="150" y="50"/>
                    <a:pt x="150" y="50"/>
                    <a:pt x="149" y="5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6" y="54"/>
                    <a:pt x="146" y="56"/>
                    <a:pt x="148" y="58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8" y="59"/>
                    <a:pt x="149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60"/>
                    <a:pt x="150" y="61"/>
                    <a:pt x="150" y="62"/>
                  </a:cubicBezTo>
                  <a:cubicBezTo>
                    <a:pt x="150" y="62"/>
                    <a:pt x="150" y="63"/>
                    <a:pt x="151" y="63"/>
                  </a:cubicBezTo>
                  <a:cubicBezTo>
                    <a:pt x="151" y="64"/>
                    <a:pt x="151" y="65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1" y="67"/>
                    <a:pt x="150" y="68"/>
                    <a:pt x="150" y="68"/>
                  </a:cubicBezTo>
                  <a:cubicBezTo>
                    <a:pt x="150" y="69"/>
                    <a:pt x="150" y="70"/>
                    <a:pt x="150" y="71"/>
                  </a:cubicBezTo>
                  <a:cubicBezTo>
                    <a:pt x="151" y="72"/>
                    <a:pt x="152" y="73"/>
                    <a:pt x="152" y="73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1" y="74"/>
                    <a:pt x="150" y="74"/>
                    <a:pt x="150" y="74"/>
                  </a:cubicBezTo>
                  <a:cubicBezTo>
                    <a:pt x="149" y="74"/>
                    <a:pt x="148" y="73"/>
                    <a:pt x="147" y="73"/>
                  </a:cubicBezTo>
                  <a:cubicBezTo>
                    <a:pt x="147" y="73"/>
                    <a:pt x="147" y="72"/>
                    <a:pt x="146" y="72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45" y="72"/>
                    <a:pt x="145" y="72"/>
                    <a:pt x="144" y="72"/>
                  </a:cubicBezTo>
                  <a:cubicBezTo>
                    <a:pt x="143" y="72"/>
                    <a:pt x="142" y="72"/>
                    <a:pt x="141" y="73"/>
                  </a:cubicBezTo>
                  <a:cubicBezTo>
                    <a:pt x="140" y="74"/>
                    <a:pt x="140" y="75"/>
                    <a:pt x="140" y="76"/>
                  </a:cubicBezTo>
                  <a:cubicBezTo>
                    <a:pt x="139" y="76"/>
                    <a:pt x="139" y="75"/>
                    <a:pt x="138" y="75"/>
                  </a:cubicBezTo>
                  <a:cubicBezTo>
                    <a:pt x="137" y="74"/>
                    <a:pt x="136" y="73"/>
                    <a:pt x="134" y="73"/>
                  </a:cubicBezTo>
                  <a:cubicBezTo>
                    <a:pt x="133" y="73"/>
                    <a:pt x="133" y="73"/>
                    <a:pt x="132" y="73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6"/>
                    <a:pt x="129" y="78"/>
                    <a:pt x="129" y="79"/>
                  </a:cubicBezTo>
                  <a:cubicBezTo>
                    <a:pt x="129" y="79"/>
                    <a:pt x="128" y="81"/>
                    <a:pt x="130" y="82"/>
                  </a:cubicBezTo>
                  <a:cubicBezTo>
                    <a:pt x="131" y="83"/>
                    <a:pt x="131" y="83"/>
                    <a:pt x="131" y="83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5"/>
                    <a:pt x="132" y="86"/>
                    <a:pt x="133" y="87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34" y="88"/>
                    <a:pt x="135" y="90"/>
                    <a:pt x="136" y="91"/>
                  </a:cubicBezTo>
                  <a:cubicBezTo>
                    <a:pt x="136" y="92"/>
                    <a:pt x="136" y="92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37" y="92"/>
                    <a:pt x="137" y="93"/>
                    <a:pt x="137" y="93"/>
                  </a:cubicBezTo>
                  <a:cubicBezTo>
                    <a:pt x="137" y="94"/>
                    <a:pt x="137" y="95"/>
                    <a:pt x="138" y="96"/>
                  </a:cubicBezTo>
                  <a:cubicBezTo>
                    <a:pt x="138" y="96"/>
                    <a:pt x="138" y="96"/>
                    <a:pt x="138" y="97"/>
                  </a:cubicBezTo>
                  <a:cubicBezTo>
                    <a:pt x="138" y="98"/>
                    <a:pt x="138" y="99"/>
                    <a:pt x="139" y="100"/>
                  </a:cubicBezTo>
                  <a:cubicBezTo>
                    <a:pt x="139" y="100"/>
                    <a:pt x="138" y="100"/>
                    <a:pt x="138" y="100"/>
                  </a:cubicBezTo>
                  <a:cubicBezTo>
                    <a:pt x="138" y="100"/>
                    <a:pt x="138" y="100"/>
                    <a:pt x="138" y="101"/>
                  </a:cubicBezTo>
                  <a:cubicBezTo>
                    <a:pt x="138" y="101"/>
                    <a:pt x="137" y="102"/>
                    <a:pt x="137" y="102"/>
                  </a:cubicBezTo>
                  <a:cubicBezTo>
                    <a:pt x="137" y="103"/>
                    <a:pt x="137" y="104"/>
                    <a:pt x="138" y="105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5"/>
                    <a:pt x="136" y="105"/>
                    <a:pt x="136" y="105"/>
                  </a:cubicBezTo>
                  <a:cubicBezTo>
                    <a:pt x="135" y="104"/>
                    <a:pt x="134" y="104"/>
                    <a:pt x="134" y="103"/>
                  </a:cubicBezTo>
                  <a:cubicBezTo>
                    <a:pt x="134" y="103"/>
                    <a:pt x="134" y="103"/>
                    <a:pt x="134" y="103"/>
                  </a:cubicBezTo>
                  <a:cubicBezTo>
                    <a:pt x="133" y="102"/>
                    <a:pt x="132" y="100"/>
                    <a:pt x="130" y="100"/>
                  </a:cubicBezTo>
                  <a:cubicBezTo>
                    <a:pt x="129" y="100"/>
                    <a:pt x="128" y="101"/>
                    <a:pt x="127" y="101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25" y="104"/>
                    <a:pt x="125" y="106"/>
                    <a:pt x="125" y="108"/>
                  </a:cubicBezTo>
                  <a:cubicBezTo>
                    <a:pt x="125" y="109"/>
                    <a:pt x="125" y="110"/>
                    <a:pt x="125" y="110"/>
                  </a:cubicBezTo>
                  <a:cubicBezTo>
                    <a:pt x="125" y="110"/>
                    <a:pt x="124" y="110"/>
                    <a:pt x="124" y="110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0" y="113"/>
                    <a:pt x="122" y="116"/>
                    <a:pt x="122" y="119"/>
                  </a:cubicBezTo>
                  <a:cubicBezTo>
                    <a:pt x="122" y="119"/>
                    <a:pt x="122" y="119"/>
                    <a:pt x="122" y="119"/>
                  </a:cubicBezTo>
                  <a:cubicBezTo>
                    <a:pt x="123" y="120"/>
                    <a:pt x="124" y="121"/>
                    <a:pt x="126" y="122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4"/>
                    <a:pt x="129" y="124"/>
                    <a:pt x="130" y="124"/>
                  </a:cubicBezTo>
                  <a:cubicBezTo>
                    <a:pt x="131" y="124"/>
                    <a:pt x="132" y="124"/>
                    <a:pt x="133" y="12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3"/>
                    <a:pt x="136" y="123"/>
                    <a:pt x="137" y="123"/>
                  </a:cubicBezTo>
                  <a:cubicBezTo>
                    <a:pt x="137" y="127"/>
                    <a:pt x="140" y="128"/>
                    <a:pt x="142" y="129"/>
                  </a:cubicBezTo>
                  <a:cubicBezTo>
                    <a:pt x="142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4" y="129"/>
                    <a:pt x="145" y="129"/>
                    <a:pt x="145" y="130"/>
                  </a:cubicBezTo>
                  <a:cubicBezTo>
                    <a:pt x="145" y="130"/>
                    <a:pt x="146" y="131"/>
                    <a:pt x="147" y="131"/>
                  </a:cubicBezTo>
                  <a:cubicBezTo>
                    <a:pt x="147" y="131"/>
                    <a:pt x="147" y="131"/>
                    <a:pt x="147" y="131"/>
                  </a:cubicBezTo>
                  <a:cubicBezTo>
                    <a:pt x="146" y="132"/>
                    <a:pt x="146" y="133"/>
                    <a:pt x="145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4" y="134"/>
                    <a:pt x="143" y="134"/>
                    <a:pt x="142" y="134"/>
                  </a:cubicBezTo>
                  <a:cubicBezTo>
                    <a:pt x="142" y="134"/>
                    <a:pt x="142" y="134"/>
                    <a:pt x="141" y="134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0" y="134"/>
                    <a:pt x="140" y="134"/>
                    <a:pt x="140" y="133"/>
                  </a:cubicBezTo>
                  <a:cubicBezTo>
                    <a:pt x="140" y="133"/>
                    <a:pt x="139" y="133"/>
                    <a:pt x="139" y="133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8" y="131"/>
                    <a:pt x="138" y="131"/>
                    <a:pt x="137" y="130"/>
                  </a:cubicBezTo>
                  <a:cubicBezTo>
                    <a:pt x="136" y="130"/>
                    <a:pt x="136" y="130"/>
                    <a:pt x="135" y="130"/>
                  </a:cubicBezTo>
                  <a:cubicBezTo>
                    <a:pt x="134" y="130"/>
                    <a:pt x="133" y="130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30" y="132"/>
                    <a:pt x="130" y="132"/>
                    <a:pt x="130" y="132"/>
                  </a:cubicBezTo>
                  <a:cubicBezTo>
                    <a:pt x="129" y="133"/>
                    <a:pt x="129" y="134"/>
                    <a:pt x="129" y="135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7" y="137"/>
                    <a:pt x="126" y="138"/>
                    <a:pt x="126" y="140"/>
                  </a:cubicBezTo>
                  <a:cubicBezTo>
                    <a:pt x="125" y="144"/>
                    <a:pt x="125" y="144"/>
                    <a:pt x="125" y="144"/>
                  </a:cubicBezTo>
                  <a:cubicBezTo>
                    <a:pt x="124" y="143"/>
                    <a:pt x="123" y="143"/>
                    <a:pt x="122" y="143"/>
                  </a:cubicBezTo>
                  <a:cubicBezTo>
                    <a:pt x="122" y="142"/>
                    <a:pt x="121" y="142"/>
                    <a:pt x="121" y="142"/>
                  </a:cubicBezTo>
                  <a:cubicBezTo>
                    <a:pt x="121" y="142"/>
                    <a:pt x="121" y="141"/>
                    <a:pt x="121" y="141"/>
                  </a:cubicBezTo>
                  <a:cubicBezTo>
                    <a:pt x="121" y="140"/>
                    <a:pt x="121" y="139"/>
                    <a:pt x="121" y="139"/>
                  </a:cubicBezTo>
                  <a:cubicBezTo>
                    <a:pt x="120" y="137"/>
                    <a:pt x="119" y="135"/>
                    <a:pt x="117" y="134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6" y="133"/>
                    <a:pt x="115" y="132"/>
                    <a:pt x="113" y="132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0" y="133"/>
                    <a:pt x="110" y="133"/>
                    <a:pt x="109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4"/>
                    <a:pt x="108" y="135"/>
                    <a:pt x="108" y="135"/>
                  </a:cubicBezTo>
                  <a:cubicBezTo>
                    <a:pt x="108" y="136"/>
                    <a:pt x="107" y="137"/>
                    <a:pt x="107" y="138"/>
                  </a:cubicBezTo>
                  <a:cubicBezTo>
                    <a:pt x="107" y="138"/>
                    <a:pt x="106" y="139"/>
                    <a:pt x="106" y="139"/>
                  </a:cubicBezTo>
                  <a:cubicBezTo>
                    <a:pt x="106" y="140"/>
                    <a:pt x="106" y="141"/>
                    <a:pt x="106" y="141"/>
                  </a:cubicBezTo>
                  <a:cubicBezTo>
                    <a:pt x="105" y="141"/>
                    <a:pt x="104" y="141"/>
                    <a:pt x="103" y="141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1" y="141"/>
                    <a:pt x="100" y="141"/>
                    <a:pt x="99" y="141"/>
                  </a:cubicBezTo>
                  <a:cubicBezTo>
                    <a:pt x="98" y="141"/>
                    <a:pt x="97" y="142"/>
                    <a:pt x="96" y="142"/>
                  </a:cubicBezTo>
                  <a:cubicBezTo>
                    <a:pt x="96" y="142"/>
                    <a:pt x="96" y="142"/>
                    <a:pt x="96" y="143"/>
                  </a:cubicBezTo>
                  <a:cubicBezTo>
                    <a:pt x="95" y="143"/>
                    <a:pt x="95" y="143"/>
                    <a:pt x="95" y="143"/>
                  </a:cubicBezTo>
                  <a:cubicBezTo>
                    <a:pt x="94" y="143"/>
                    <a:pt x="93" y="143"/>
                    <a:pt x="92" y="144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91" y="148"/>
                    <a:pt x="91" y="151"/>
                    <a:pt x="91" y="153"/>
                  </a:cubicBezTo>
                  <a:cubicBezTo>
                    <a:pt x="91" y="154"/>
                    <a:pt x="92" y="155"/>
                    <a:pt x="92" y="156"/>
                  </a:cubicBezTo>
                  <a:cubicBezTo>
                    <a:pt x="92" y="158"/>
                    <a:pt x="92" y="159"/>
                    <a:pt x="92" y="161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2" y="162"/>
                    <a:pt x="92" y="163"/>
                    <a:pt x="91" y="163"/>
                  </a:cubicBezTo>
                  <a:cubicBezTo>
                    <a:pt x="91" y="164"/>
                    <a:pt x="91" y="166"/>
                    <a:pt x="92" y="167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4" y="169"/>
                    <a:pt x="95" y="170"/>
                    <a:pt x="97" y="171"/>
                  </a:cubicBezTo>
                  <a:cubicBezTo>
                    <a:pt x="96" y="171"/>
                    <a:pt x="95" y="172"/>
                    <a:pt x="93" y="173"/>
                  </a:cubicBezTo>
                  <a:cubicBezTo>
                    <a:pt x="93" y="173"/>
                    <a:pt x="93" y="173"/>
                    <a:pt x="93" y="173"/>
                  </a:cubicBezTo>
                  <a:cubicBezTo>
                    <a:pt x="92" y="175"/>
                    <a:pt x="92" y="176"/>
                    <a:pt x="92" y="177"/>
                  </a:cubicBezTo>
                  <a:cubicBezTo>
                    <a:pt x="92" y="177"/>
                    <a:pt x="92" y="177"/>
                    <a:pt x="92" y="178"/>
                  </a:cubicBezTo>
                  <a:cubicBezTo>
                    <a:pt x="92" y="179"/>
                    <a:pt x="92" y="180"/>
                    <a:pt x="92" y="180"/>
                  </a:cubicBezTo>
                  <a:cubicBezTo>
                    <a:pt x="92" y="181"/>
                    <a:pt x="92" y="181"/>
                    <a:pt x="92" y="182"/>
                  </a:cubicBezTo>
                  <a:cubicBezTo>
                    <a:pt x="91" y="184"/>
                    <a:pt x="91" y="184"/>
                    <a:pt x="91" y="184"/>
                  </a:cubicBezTo>
                  <a:cubicBezTo>
                    <a:pt x="91" y="184"/>
                    <a:pt x="91" y="186"/>
                    <a:pt x="92" y="187"/>
                  </a:cubicBezTo>
                  <a:cubicBezTo>
                    <a:pt x="92" y="187"/>
                    <a:pt x="93" y="188"/>
                    <a:pt x="94" y="188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5" y="187"/>
                    <a:pt x="96" y="188"/>
                    <a:pt x="97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7" y="191"/>
                    <a:pt x="98" y="191"/>
                    <a:pt x="98" y="192"/>
                  </a:cubicBezTo>
                  <a:cubicBezTo>
                    <a:pt x="98" y="193"/>
                    <a:pt x="98" y="193"/>
                    <a:pt x="99" y="194"/>
                  </a:cubicBezTo>
                  <a:cubicBezTo>
                    <a:pt x="97" y="192"/>
                    <a:pt x="95" y="191"/>
                    <a:pt x="93" y="191"/>
                  </a:cubicBezTo>
                  <a:cubicBezTo>
                    <a:pt x="93" y="191"/>
                    <a:pt x="92" y="191"/>
                    <a:pt x="91" y="191"/>
                  </a:cubicBezTo>
                  <a:cubicBezTo>
                    <a:pt x="87" y="193"/>
                    <a:pt x="87" y="197"/>
                    <a:pt x="87" y="199"/>
                  </a:cubicBezTo>
                  <a:cubicBezTo>
                    <a:pt x="86" y="200"/>
                    <a:pt x="86" y="202"/>
                    <a:pt x="86" y="203"/>
                  </a:cubicBezTo>
                  <a:cubicBezTo>
                    <a:pt x="86" y="204"/>
                    <a:pt x="86" y="205"/>
                    <a:pt x="86" y="206"/>
                  </a:cubicBezTo>
                  <a:cubicBezTo>
                    <a:pt x="86" y="206"/>
                    <a:pt x="86" y="207"/>
                    <a:pt x="86" y="208"/>
                  </a:cubicBezTo>
                  <a:cubicBezTo>
                    <a:pt x="86" y="208"/>
                    <a:pt x="86" y="209"/>
                    <a:pt x="86" y="209"/>
                  </a:cubicBezTo>
                  <a:cubicBezTo>
                    <a:pt x="86" y="209"/>
                    <a:pt x="85" y="210"/>
                    <a:pt x="85" y="212"/>
                  </a:cubicBezTo>
                  <a:cubicBezTo>
                    <a:pt x="85" y="212"/>
                    <a:pt x="86" y="213"/>
                    <a:pt x="86" y="214"/>
                  </a:cubicBezTo>
                  <a:cubicBezTo>
                    <a:pt x="86" y="214"/>
                    <a:pt x="86" y="215"/>
                    <a:pt x="86" y="215"/>
                  </a:cubicBezTo>
                  <a:cubicBezTo>
                    <a:pt x="86" y="217"/>
                    <a:pt x="86" y="220"/>
                    <a:pt x="90" y="222"/>
                  </a:cubicBezTo>
                  <a:cubicBezTo>
                    <a:pt x="90" y="223"/>
                    <a:pt x="90" y="223"/>
                    <a:pt x="90" y="223"/>
                  </a:cubicBezTo>
                  <a:cubicBezTo>
                    <a:pt x="90" y="224"/>
                    <a:pt x="90" y="225"/>
                    <a:pt x="90" y="226"/>
                  </a:cubicBezTo>
                  <a:cubicBezTo>
                    <a:pt x="89" y="230"/>
                    <a:pt x="90" y="234"/>
                    <a:pt x="94" y="236"/>
                  </a:cubicBezTo>
                  <a:cubicBezTo>
                    <a:pt x="95" y="237"/>
                    <a:pt x="96" y="237"/>
                    <a:pt x="97" y="237"/>
                  </a:cubicBezTo>
                  <a:cubicBezTo>
                    <a:pt x="99" y="237"/>
                    <a:pt x="101" y="237"/>
                    <a:pt x="103" y="236"/>
                  </a:cubicBezTo>
                  <a:cubicBezTo>
                    <a:pt x="101" y="238"/>
                    <a:pt x="99" y="240"/>
                    <a:pt x="99" y="244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97" y="244"/>
                    <a:pt x="95" y="245"/>
                    <a:pt x="94" y="246"/>
                  </a:cubicBezTo>
                  <a:cubicBezTo>
                    <a:pt x="93" y="246"/>
                    <a:pt x="93" y="246"/>
                    <a:pt x="93" y="246"/>
                  </a:cubicBezTo>
                  <a:cubicBezTo>
                    <a:pt x="93" y="247"/>
                    <a:pt x="91" y="247"/>
                    <a:pt x="90" y="248"/>
                  </a:cubicBezTo>
                  <a:cubicBezTo>
                    <a:pt x="89" y="248"/>
                    <a:pt x="88" y="248"/>
                    <a:pt x="87" y="249"/>
                  </a:cubicBezTo>
                  <a:cubicBezTo>
                    <a:pt x="87" y="248"/>
                    <a:pt x="86" y="247"/>
                    <a:pt x="85" y="247"/>
                  </a:cubicBezTo>
                  <a:cubicBezTo>
                    <a:pt x="85" y="247"/>
                    <a:pt x="85" y="246"/>
                    <a:pt x="86" y="246"/>
                  </a:cubicBezTo>
                  <a:cubicBezTo>
                    <a:pt x="87" y="244"/>
                    <a:pt x="86" y="242"/>
                    <a:pt x="85" y="240"/>
                  </a:cubicBezTo>
                  <a:cubicBezTo>
                    <a:pt x="85" y="239"/>
                    <a:pt x="84" y="238"/>
                    <a:pt x="83" y="238"/>
                  </a:cubicBezTo>
                  <a:cubicBezTo>
                    <a:pt x="83" y="238"/>
                    <a:pt x="83" y="238"/>
                    <a:pt x="83" y="238"/>
                  </a:cubicBezTo>
                  <a:cubicBezTo>
                    <a:pt x="82" y="237"/>
                    <a:pt x="80" y="237"/>
                    <a:pt x="79" y="237"/>
                  </a:cubicBezTo>
                  <a:cubicBezTo>
                    <a:pt x="79" y="237"/>
                    <a:pt x="78" y="237"/>
                    <a:pt x="78" y="237"/>
                  </a:cubicBezTo>
                  <a:cubicBezTo>
                    <a:pt x="78" y="237"/>
                    <a:pt x="78" y="237"/>
                    <a:pt x="77" y="237"/>
                  </a:cubicBezTo>
                  <a:cubicBezTo>
                    <a:pt x="77" y="236"/>
                    <a:pt x="78" y="236"/>
                    <a:pt x="78" y="236"/>
                  </a:cubicBezTo>
                  <a:cubicBezTo>
                    <a:pt x="79" y="233"/>
                    <a:pt x="79" y="231"/>
                    <a:pt x="78" y="229"/>
                  </a:cubicBezTo>
                  <a:cubicBezTo>
                    <a:pt x="78" y="228"/>
                    <a:pt x="78" y="228"/>
                    <a:pt x="78" y="228"/>
                  </a:cubicBezTo>
                  <a:cubicBezTo>
                    <a:pt x="76" y="228"/>
                    <a:pt x="76" y="228"/>
                    <a:pt x="76" y="228"/>
                  </a:cubicBezTo>
                  <a:cubicBezTo>
                    <a:pt x="77" y="228"/>
                    <a:pt x="77" y="228"/>
                    <a:pt x="78" y="228"/>
                  </a:cubicBezTo>
                  <a:cubicBezTo>
                    <a:pt x="77" y="226"/>
                    <a:pt x="77" y="224"/>
                    <a:pt x="77" y="221"/>
                  </a:cubicBezTo>
                  <a:cubicBezTo>
                    <a:pt x="76" y="221"/>
                    <a:pt x="76" y="220"/>
                    <a:pt x="77" y="220"/>
                  </a:cubicBezTo>
                  <a:cubicBezTo>
                    <a:pt x="80" y="218"/>
                    <a:pt x="80" y="214"/>
                    <a:pt x="81" y="211"/>
                  </a:cubicBezTo>
                  <a:cubicBezTo>
                    <a:pt x="81" y="211"/>
                    <a:pt x="81" y="209"/>
                    <a:pt x="80" y="208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4"/>
                    <a:pt x="77" y="203"/>
                  </a:cubicBezTo>
                  <a:cubicBezTo>
                    <a:pt x="77" y="203"/>
                    <a:pt x="76" y="203"/>
                    <a:pt x="76" y="203"/>
                  </a:cubicBezTo>
                  <a:cubicBezTo>
                    <a:pt x="75" y="203"/>
                    <a:pt x="74" y="204"/>
                    <a:pt x="73" y="204"/>
                  </a:cubicBezTo>
                  <a:cubicBezTo>
                    <a:pt x="73" y="206"/>
                    <a:pt x="73" y="207"/>
                    <a:pt x="74" y="208"/>
                  </a:cubicBezTo>
                  <a:cubicBezTo>
                    <a:pt x="73" y="209"/>
                    <a:pt x="73" y="210"/>
                    <a:pt x="73" y="211"/>
                  </a:cubicBezTo>
                  <a:cubicBezTo>
                    <a:pt x="72" y="213"/>
                    <a:pt x="72" y="213"/>
                    <a:pt x="71" y="213"/>
                  </a:cubicBezTo>
                  <a:cubicBezTo>
                    <a:pt x="71" y="213"/>
                    <a:pt x="71" y="213"/>
                    <a:pt x="70" y="213"/>
                  </a:cubicBezTo>
                  <a:cubicBezTo>
                    <a:pt x="69" y="213"/>
                    <a:pt x="68" y="215"/>
                    <a:pt x="67" y="216"/>
                  </a:cubicBezTo>
                  <a:cubicBezTo>
                    <a:pt x="66" y="218"/>
                    <a:pt x="66" y="221"/>
                    <a:pt x="66" y="223"/>
                  </a:cubicBezTo>
                  <a:cubicBezTo>
                    <a:pt x="66" y="223"/>
                    <a:pt x="66" y="222"/>
                    <a:pt x="65" y="222"/>
                  </a:cubicBezTo>
                  <a:cubicBezTo>
                    <a:pt x="67" y="219"/>
                    <a:pt x="67" y="216"/>
                    <a:pt x="67" y="213"/>
                  </a:cubicBezTo>
                  <a:cubicBezTo>
                    <a:pt x="66" y="212"/>
                    <a:pt x="66" y="212"/>
                    <a:pt x="66" y="212"/>
                  </a:cubicBezTo>
                  <a:cubicBezTo>
                    <a:pt x="66" y="211"/>
                    <a:pt x="66" y="210"/>
                    <a:pt x="66" y="208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6" y="206"/>
                    <a:pt x="66" y="204"/>
                    <a:pt x="66" y="203"/>
                  </a:cubicBezTo>
                  <a:cubicBezTo>
                    <a:pt x="65" y="200"/>
                    <a:pt x="65" y="198"/>
                    <a:pt x="66" y="195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2"/>
                    <a:pt x="65" y="192"/>
                    <a:pt x="65" y="192"/>
                  </a:cubicBezTo>
                  <a:cubicBezTo>
                    <a:pt x="65" y="191"/>
                    <a:pt x="64" y="190"/>
                    <a:pt x="64" y="189"/>
                  </a:cubicBezTo>
                  <a:cubicBezTo>
                    <a:pt x="63" y="187"/>
                    <a:pt x="62" y="185"/>
                    <a:pt x="60" y="183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59" y="182"/>
                    <a:pt x="58" y="182"/>
                    <a:pt x="58" y="182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7" y="182"/>
                    <a:pt x="57" y="181"/>
                    <a:pt x="57" y="181"/>
                  </a:cubicBezTo>
                  <a:cubicBezTo>
                    <a:pt x="57" y="180"/>
                    <a:pt x="56" y="179"/>
                    <a:pt x="55" y="178"/>
                  </a:cubicBezTo>
                  <a:cubicBezTo>
                    <a:pt x="55" y="177"/>
                    <a:pt x="55" y="176"/>
                    <a:pt x="54" y="175"/>
                  </a:cubicBezTo>
                  <a:cubicBezTo>
                    <a:pt x="53" y="175"/>
                    <a:pt x="53" y="175"/>
                    <a:pt x="53" y="175"/>
                  </a:cubicBezTo>
                  <a:cubicBezTo>
                    <a:pt x="53" y="175"/>
                    <a:pt x="53" y="174"/>
                    <a:pt x="52" y="173"/>
                  </a:cubicBezTo>
                  <a:cubicBezTo>
                    <a:pt x="52" y="172"/>
                    <a:pt x="51" y="171"/>
                    <a:pt x="50" y="171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49" y="170"/>
                    <a:pt x="48" y="170"/>
                    <a:pt x="47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1" y="170"/>
                    <a:pt x="41" y="172"/>
                    <a:pt x="40" y="176"/>
                  </a:cubicBezTo>
                  <a:cubicBezTo>
                    <a:pt x="40" y="176"/>
                    <a:pt x="39" y="176"/>
                    <a:pt x="38" y="177"/>
                  </a:cubicBezTo>
                  <a:cubicBezTo>
                    <a:pt x="37" y="177"/>
                    <a:pt x="36" y="178"/>
                    <a:pt x="36" y="179"/>
                  </a:cubicBezTo>
                  <a:cubicBezTo>
                    <a:pt x="34" y="182"/>
                    <a:pt x="33" y="185"/>
                    <a:pt x="35" y="188"/>
                  </a:cubicBezTo>
                  <a:cubicBezTo>
                    <a:pt x="35" y="188"/>
                    <a:pt x="35" y="188"/>
                    <a:pt x="35" y="189"/>
                  </a:cubicBezTo>
                  <a:cubicBezTo>
                    <a:pt x="36" y="189"/>
                    <a:pt x="36" y="190"/>
                    <a:pt x="36" y="190"/>
                  </a:cubicBezTo>
                  <a:cubicBezTo>
                    <a:pt x="36" y="190"/>
                    <a:pt x="36" y="191"/>
                    <a:pt x="36" y="191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6" y="194"/>
                    <a:pt x="37" y="195"/>
                    <a:pt x="37" y="195"/>
                  </a:cubicBezTo>
                  <a:cubicBezTo>
                    <a:pt x="37" y="195"/>
                    <a:pt x="37" y="196"/>
                    <a:pt x="36" y="197"/>
                  </a:cubicBezTo>
                  <a:cubicBezTo>
                    <a:pt x="36" y="197"/>
                    <a:pt x="36" y="198"/>
                    <a:pt x="36" y="199"/>
                  </a:cubicBezTo>
                  <a:cubicBezTo>
                    <a:pt x="36" y="200"/>
                    <a:pt x="37" y="201"/>
                    <a:pt x="37" y="202"/>
                  </a:cubicBezTo>
                  <a:cubicBezTo>
                    <a:pt x="37" y="202"/>
                    <a:pt x="37" y="202"/>
                    <a:pt x="37" y="202"/>
                  </a:cubicBezTo>
                  <a:cubicBezTo>
                    <a:pt x="37" y="202"/>
                    <a:pt x="36" y="202"/>
                    <a:pt x="36" y="202"/>
                  </a:cubicBezTo>
                  <a:cubicBezTo>
                    <a:pt x="36" y="202"/>
                    <a:pt x="35" y="202"/>
                    <a:pt x="35" y="202"/>
                  </a:cubicBezTo>
                  <a:cubicBezTo>
                    <a:pt x="34" y="202"/>
                    <a:pt x="34" y="203"/>
                    <a:pt x="33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2"/>
                    <a:pt x="33" y="202"/>
                    <a:pt x="32" y="201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8"/>
                    <a:pt x="28" y="198"/>
                    <a:pt x="28" y="198"/>
                  </a:cubicBezTo>
                  <a:cubicBezTo>
                    <a:pt x="28" y="198"/>
                    <a:pt x="27" y="198"/>
                    <a:pt x="27" y="198"/>
                  </a:cubicBezTo>
                  <a:cubicBezTo>
                    <a:pt x="27" y="198"/>
                    <a:pt x="27" y="197"/>
                    <a:pt x="27" y="197"/>
                  </a:cubicBezTo>
                  <a:cubicBezTo>
                    <a:pt x="26" y="197"/>
                    <a:pt x="26" y="196"/>
                    <a:pt x="26" y="196"/>
                  </a:cubicBezTo>
                  <a:cubicBezTo>
                    <a:pt x="26" y="196"/>
                    <a:pt x="26" y="195"/>
                    <a:pt x="26" y="195"/>
                  </a:cubicBezTo>
                  <a:cubicBezTo>
                    <a:pt x="26" y="194"/>
                    <a:pt x="26" y="194"/>
                    <a:pt x="25" y="193"/>
                  </a:cubicBezTo>
                  <a:cubicBezTo>
                    <a:pt x="25" y="192"/>
                    <a:pt x="25" y="192"/>
                    <a:pt x="24" y="191"/>
                  </a:cubicBezTo>
                  <a:cubicBezTo>
                    <a:pt x="24" y="190"/>
                    <a:pt x="22" y="190"/>
                    <a:pt x="22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0" y="188"/>
                    <a:pt x="19" y="188"/>
                    <a:pt x="17" y="188"/>
                  </a:cubicBezTo>
                  <a:cubicBezTo>
                    <a:pt x="17" y="188"/>
                    <a:pt x="17" y="188"/>
                    <a:pt x="16" y="188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0"/>
                    <a:pt x="13" y="193"/>
                    <a:pt x="14" y="194"/>
                  </a:cubicBezTo>
                  <a:cubicBezTo>
                    <a:pt x="14" y="195"/>
                    <a:pt x="14" y="195"/>
                    <a:pt x="14" y="196"/>
                  </a:cubicBezTo>
                  <a:cubicBezTo>
                    <a:pt x="14" y="196"/>
                    <a:pt x="13" y="196"/>
                    <a:pt x="13" y="197"/>
                  </a:cubicBezTo>
                  <a:cubicBezTo>
                    <a:pt x="13" y="197"/>
                    <a:pt x="12" y="199"/>
                    <a:pt x="13" y="201"/>
                  </a:cubicBezTo>
                  <a:cubicBezTo>
                    <a:pt x="14" y="202"/>
                    <a:pt x="15" y="202"/>
                    <a:pt x="15" y="203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6" y="203"/>
                    <a:pt x="17" y="204"/>
                    <a:pt x="18" y="204"/>
                  </a:cubicBezTo>
                  <a:cubicBezTo>
                    <a:pt x="17" y="205"/>
                    <a:pt x="16" y="205"/>
                    <a:pt x="15" y="206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3" y="206"/>
                    <a:pt x="12" y="204"/>
                    <a:pt x="8" y="204"/>
                  </a:cubicBezTo>
                  <a:cubicBezTo>
                    <a:pt x="8" y="204"/>
                    <a:pt x="8" y="204"/>
                    <a:pt x="8" y="204"/>
                  </a:cubicBezTo>
                  <a:cubicBezTo>
                    <a:pt x="6" y="204"/>
                    <a:pt x="5" y="205"/>
                    <a:pt x="4" y="206"/>
                  </a:cubicBezTo>
                  <a:cubicBezTo>
                    <a:pt x="4" y="206"/>
                    <a:pt x="4" y="207"/>
                    <a:pt x="4" y="207"/>
                  </a:cubicBezTo>
                  <a:cubicBezTo>
                    <a:pt x="4" y="209"/>
                    <a:pt x="4" y="210"/>
                    <a:pt x="4" y="212"/>
                  </a:cubicBezTo>
                  <a:cubicBezTo>
                    <a:pt x="3" y="212"/>
                    <a:pt x="3" y="213"/>
                    <a:pt x="2" y="213"/>
                  </a:cubicBezTo>
                  <a:cubicBezTo>
                    <a:pt x="1" y="214"/>
                    <a:pt x="1" y="214"/>
                    <a:pt x="1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9"/>
                    <a:pt x="0" y="221"/>
                    <a:pt x="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1" y="224"/>
                    <a:pt x="1" y="224"/>
                    <a:pt x="1" y="224"/>
                  </a:cubicBezTo>
                  <a:cubicBezTo>
                    <a:pt x="2" y="224"/>
                    <a:pt x="2" y="224"/>
                    <a:pt x="3" y="224"/>
                  </a:cubicBezTo>
                  <a:cubicBezTo>
                    <a:pt x="4" y="224"/>
                    <a:pt x="4" y="224"/>
                    <a:pt x="4" y="224"/>
                  </a:cubicBezTo>
                  <a:cubicBezTo>
                    <a:pt x="5" y="224"/>
                    <a:pt x="5" y="224"/>
                    <a:pt x="5" y="224"/>
                  </a:cubicBezTo>
                  <a:cubicBezTo>
                    <a:pt x="5" y="225"/>
                    <a:pt x="5" y="225"/>
                    <a:pt x="5" y="226"/>
                  </a:cubicBezTo>
                  <a:cubicBezTo>
                    <a:pt x="6" y="227"/>
                    <a:pt x="6" y="227"/>
                    <a:pt x="6" y="227"/>
                  </a:cubicBezTo>
                  <a:cubicBezTo>
                    <a:pt x="6" y="228"/>
                    <a:pt x="6" y="230"/>
                    <a:pt x="7" y="231"/>
                  </a:cubicBezTo>
                  <a:cubicBezTo>
                    <a:pt x="7" y="232"/>
                    <a:pt x="8" y="232"/>
                    <a:pt x="9" y="233"/>
                  </a:cubicBezTo>
                  <a:cubicBezTo>
                    <a:pt x="9" y="233"/>
                    <a:pt x="10" y="234"/>
                    <a:pt x="10" y="234"/>
                  </a:cubicBezTo>
                  <a:cubicBezTo>
                    <a:pt x="11" y="235"/>
                    <a:pt x="12" y="236"/>
                    <a:pt x="13" y="236"/>
                  </a:cubicBezTo>
                  <a:cubicBezTo>
                    <a:pt x="14" y="236"/>
                    <a:pt x="14" y="236"/>
                    <a:pt x="15" y="236"/>
                  </a:cubicBezTo>
                  <a:cubicBezTo>
                    <a:pt x="15" y="237"/>
                    <a:pt x="16" y="237"/>
                    <a:pt x="16" y="237"/>
                  </a:cubicBezTo>
                  <a:cubicBezTo>
                    <a:pt x="16" y="237"/>
                    <a:pt x="17" y="238"/>
                    <a:pt x="18" y="238"/>
                  </a:cubicBezTo>
                  <a:cubicBezTo>
                    <a:pt x="19" y="238"/>
                    <a:pt x="19" y="239"/>
                    <a:pt x="19" y="239"/>
                  </a:cubicBezTo>
                  <a:cubicBezTo>
                    <a:pt x="20" y="239"/>
                    <a:pt x="21" y="239"/>
                    <a:pt x="22" y="239"/>
                  </a:cubicBezTo>
                  <a:cubicBezTo>
                    <a:pt x="23" y="239"/>
                    <a:pt x="24" y="239"/>
                    <a:pt x="25" y="238"/>
                  </a:cubicBezTo>
                  <a:cubicBezTo>
                    <a:pt x="26" y="237"/>
                    <a:pt x="26" y="237"/>
                    <a:pt x="26" y="237"/>
                  </a:cubicBezTo>
                  <a:cubicBezTo>
                    <a:pt x="26" y="235"/>
                    <a:pt x="26" y="233"/>
                    <a:pt x="26" y="231"/>
                  </a:cubicBezTo>
                  <a:cubicBezTo>
                    <a:pt x="27" y="232"/>
                    <a:pt x="27" y="232"/>
                    <a:pt x="27" y="232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9" y="232"/>
                    <a:pt x="29" y="233"/>
                    <a:pt x="29" y="234"/>
                  </a:cubicBezTo>
                  <a:cubicBezTo>
                    <a:pt x="30" y="234"/>
                    <a:pt x="30" y="234"/>
                    <a:pt x="30" y="234"/>
                  </a:cubicBezTo>
                  <a:cubicBezTo>
                    <a:pt x="31" y="235"/>
                    <a:pt x="31" y="236"/>
                    <a:pt x="32" y="237"/>
                  </a:cubicBezTo>
                  <a:cubicBezTo>
                    <a:pt x="31" y="237"/>
                    <a:pt x="31" y="237"/>
                    <a:pt x="30" y="238"/>
                  </a:cubicBezTo>
                  <a:cubicBezTo>
                    <a:pt x="28" y="241"/>
                    <a:pt x="29" y="244"/>
                    <a:pt x="30" y="247"/>
                  </a:cubicBezTo>
                  <a:cubicBezTo>
                    <a:pt x="30" y="247"/>
                    <a:pt x="31" y="248"/>
                    <a:pt x="31" y="249"/>
                  </a:cubicBezTo>
                  <a:cubicBezTo>
                    <a:pt x="31" y="250"/>
                    <a:pt x="32" y="251"/>
                    <a:pt x="33" y="252"/>
                  </a:cubicBezTo>
                  <a:cubicBezTo>
                    <a:pt x="34" y="253"/>
                    <a:pt x="34" y="253"/>
                    <a:pt x="34" y="254"/>
                  </a:cubicBezTo>
                  <a:cubicBezTo>
                    <a:pt x="34" y="255"/>
                    <a:pt x="34" y="255"/>
                    <a:pt x="34" y="255"/>
                  </a:cubicBezTo>
                  <a:cubicBezTo>
                    <a:pt x="35" y="255"/>
                    <a:pt x="35" y="256"/>
                    <a:pt x="37" y="256"/>
                  </a:cubicBezTo>
                  <a:cubicBezTo>
                    <a:pt x="37" y="257"/>
                    <a:pt x="37" y="257"/>
                    <a:pt x="37" y="257"/>
                  </a:cubicBezTo>
                  <a:cubicBezTo>
                    <a:pt x="37" y="257"/>
                    <a:pt x="37" y="258"/>
                    <a:pt x="38" y="258"/>
                  </a:cubicBezTo>
                  <a:cubicBezTo>
                    <a:pt x="38" y="259"/>
                    <a:pt x="38" y="259"/>
                    <a:pt x="38" y="260"/>
                  </a:cubicBezTo>
                  <a:cubicBezTo>
                    <a:pt x="39" y="260"/>
                    <a:pt x="39" y="261"/>
                    <a:pt x="39" y="261"/>
                  </a:cubicBezTo>
                  <a:cubicBezTo>
                    <a:pt x="40" y="261"/>
                    <a:pt x="40" y="262"/>
                    <a:pt x="40" y="262"/>
                  </a:cubicBezTo>
                  <a:cubicBezTo>
                    <a:pt x="41" y="263"/>
                    <a:pt x="41" y="263"/>
                    <a:pt x="41" y="263"/>
                  </a:cubicBezTo>
                  <a:cubicBezTo>
                    <a:pt x="42" y="264"/>
                    <a:pt x="43" y="264"/>
                    <a:pt x="44" y="265"/>
                  </a:cubicBezTo>
                  <a:cubicBezTo>
                    <a:pt x="44" y="265"/>
                    <a:pt x="44" y="265"/>
                    <a:pt x="44" y="265"/>
                  </a:cubicBezTo>
                  <a:cubicBezTo>
                    <a:pt x="44" y="267"/>
                    <a:pt x="45" y="268"/>
                    <a:pt x="46" y="269"/>
                  </a:cubicBezTo>
                  <a:cubicBezTo>
                    <a:pt x="47" y="269"/>
                    <a:pt x="47" y="270"/>
                    <a:pt x="48" y="270"/>
                  </a:cubicBezTo>
                  <a:cubicBezTo>
                    <a:pt x="49" y="270"/>
                    <a:pt x="50" y="269"/>
                    <a:pt x="50" y="269"/>
                  </a:cubicBezTo>
                  <a:cubicBezTo>
                    <a:pt x="51" y="268"/>
                    <a:pt x="53" y="268"/>
                    <a:pt x="54" y="267"/>
                  </a:cubicBezTo>
                  <a:cubicBezTo>
                    <a:pt x="55" y="267"/>
                    <a:pt x="55" y="267"/>
                    <a:pt x="55" y="267"/>
                  </a:cubicBezTo>
                  <a:cubicBezTo>
                    <a:pt x="56" y="267"/>
                    <a:pt x="56" y="267"/>
                    <a:pt x="57" y="267"/>
                  </a:cubicBezTo>
                  <a:cubicBezTo>
                    <a:pt x="57" y="267"/>
                    <a:pt x="57" y="267"/>
                    <a:pt x="57" y="267"/>
                  </a:cubicBezTo>
                  <a:cubicBezTo>
                    <a:pt x="57" y="267"/>
                    <a:pt x="58" y="267"/>
                    <a:pt x="58" y="267"/>
                  </a:cubicBezTo>
                  <a:cubicBezTo>
                    <a:pt x="58" y="267"/>
                    <a:pt x="59" y="267"/>
                    <a:pt x="59" y="267"/>
                  </a:cubicBezTo>
                  <a:cubicBezTo>
                    <a:pt x="60" y="267"/>
                    <a:pt x="61" y="267"/>
                    <a:pt x="63" y="265"/>
                  </a:cubicBezTo>
                  <a:cubicBezTo>
                    <a:pt x="63" y="268"/>
                    <a:pt x="63" y="268"/>
                    <a:pt x="63" y="268"/>
                  </a:cubicBezTo>
                  <a:cubicBezTo>
                    <a:pt x="63" y="269"/>
                    <a:pt x="63" y="271"/>
                    <a:pt x="64" y="272"/>
                  </a:cubicBezTo>
                  <a:cubicBezTo>
                    <a:pt x="65" y="273"/>
                    <a:pt x="66" y="274"/>
                    <a:pt x="67" y="275"/>
                  </a:cubicBezTo>
                  <a:cubicBezTo>
                    <a:pt x="68" y="275"/>
                    <a:pt x="68" y="275"/>
                    <a:pt x="68" y="275"/>
                  </a:cubicBezTo>
                  <a:cubicBezTo>
                    <a:pt x="69" y="275"/>
                    <a:pt x="70" y="274"/>
                    <a:pt x="71" y="274"/>
                  </a:cubicBezTo>
                  <a:cubicBezTo>
                    <a:pt x="72" y="273"/>
                    <a:pt x="72" y="272"/>
                    <a:pt x="73" y="271"/>
                  </a:cubicBezTo>
                  <a:cubicBezTo>
                    <a:pt x="73" y="271"/>
                    <a:pt x="73" y="270"/>
                    <a:pt x="73" y="269"/>
                  </a:cubicBezTo>
                  <a:cubicBezTo>
                    <a:pt x="74" y="269"/>
                    <a:pt x="74" y="268"/>
                    <a:pt x="74" y="267"/>
                  </a:cubicBezTo>
                  <a:cubicBezTo>
                    <a:pt x="74" y="267"/>
                    <a:pt x="75" y="267"/>
                    <a:pt x="75" y="266"/>
                  </a:cubicBezTo>
                  <a:cubicBezTo>
                    <a:pt x="75" y="267"/>
                    <a:pt x="76" y="268"/>
                    <a:pt x="77" y="268"/>
                  </a:cubicBezTo>
                  <a:cubicBezTo>
                    <a:pt x="77" y="268"/>
                    <a:pt x="77" y="268"/>
                    <a:pt x="77" y="268"/>
                  </a:cubicBezTo>
                  <a:cubicBezTo>
                    <a:pt x="76" y="268"/>
                    <a:pt x="76" y="269"/>
                    <a:pt x="76" y="269"/>
                  </a:cubicBezTo>
                  <a:cubicBezTo>
                    <a:pt x="75" y="269"/>
                    <a:pt x="75" y="269"/>
                    <a:pt x="75" y="270"/>
                  </a:cubicBezTo>
                  <a:cubicBezTo>
                    <a:pt x="73" y="271"/>
                    <a:pt x="73" y="273"/>
                    <a:pt x="74" y="275"/>
                  </a:cubicBezTo>
                  <a:cubicBezTo>
                    <a:pt x="74" y="275"/>
                    <a:pt x="74" y="275"/>
                    <a:pt x="73" y="276"/>
                  </a:cubicBezTo>
                  <a:cubicBezTo>
                    <a:pt x="73" y="277"/>
                    <a:pt x="73" y="277"/>
                    <a:pt x="73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278"/>
                    <a:pt x="72" y="279"/>
                    <a:pt x="72" y="279"/>
                  </a:cubicBezTo>
                  <a:cubicBezTo>
                    <a:pt x="71" y="281"/>
                    <a:pt x="71" y="281"/>
                    <a:pt x="71" y="282"/>
                  </a:cubicBezTo>
                  <a:cubicBezTo>
                    <a:pt x="70" y="283"/>
                    <a:pt x="70" y="283"/>
                    <a:pt x="70" y="283"/>
                  </a:cubicBezTo>
                  <a:cubicBezTo>
                    <a:pt x="70" y="284"/>
                    <a:pt x="70" y="285"/>
                    <a:pt x="70" y="287"/>
                  </a:cubicBezTo>
                  <a:cubicBezTo>
                    <a:pt x="70" y="287"/>
                    <a:pt x="70" y="287"/>
                    <a:pt x="70" y="287"/>
                  </a:cubicBezTo>
                  <a:cubicBezTo>
                    <a:pt x="71" y="289"/>
                    <a:pt x="72" y="293"/>
                    <a:pt x="76" y="293"/>
                  </a:cubicBezTo>
                  <a:cubicBezTo>
                    <a:pt x="77" y="293"/>
                    <a:pt x="78" y="293"/>
                    <a:pt x="79" y="292"/>
                  </a:cubicBezTo>
                  <a:cubicBezTo>
                    <a:pt x="84" y="291"/>
                    <a:pt x="88" y="287"/>
                    <a:pt x="90" y="282"/>
                  </a:cubicBezTo>
                  <a:cubicBezTo>
                    <a:pt x="91" y="281"/>
                    <a:pt x="91" y="281"/>
                    <a:pt x="91" y="281"/>
                  </a:cubicBezTo>
                  <a:cubicBezTo>
                    <a:pt x="91" y="280"/>
                    <a:pt x="92" y="279"/>
                    <a:pt x="93" y="278"/>
                  </a:cubicBezTo>
                  <a:cubicBezTo>
                    <a:pt x="96" y="277"/>
                    <a:pt x="98" y="273"/>
                    <a:pt x="99" y="269"/>
                  </a:cubicBezTo>
                  <a:cubicBezTo>
                    <a:pt x="99" y="268"/>
                    <a:pt x="99" y="268"/>
                    <a:pt x="100" y="267"/>
                  </a:cubicBezTo>
                  <a:cubicBezTo>
                    <a:pt x="100" y="267"/>
                    <a:pt x="102" y="266"/>
                    <a:pt x="102" y="266"/>
                  </a:cubicBezTo>
                  <a:cubicBezTo>
                    <a:pt x="102" y="267"/>
                    <a:pt x="102" y="268"/>
                    <a:pt x="103" y="268"/>
                  </a:cubicBezTo>
                  <a:cubicBezTo>
                    <a:pt x="103" y="269"/>
                    <a:pt x="103" y="270"/>
                    <a:pt x="104" y="271"/>
                  </a:cubicBezTo>
                  <a:cubicBezTo>
                    <a:pt x="101" y="272"/>
                    <a:pt x="99" y="274"/>
                    <a:pt x="97" y="276"/>
                  </a:cubicBezTo>
                  <a:cubicBezTo>
                    <a:pt x="96" y="277"/>
                    <a:pt x="95" y="279"/>
                    <a:pt x="94" y="279"/>
                  </a:cubicBezTo>
                  <a:cubicBezTo>
                    <a:pt x="92" y="281"/>
                    <a:pt x="91" y="283"/>
                    <a:pt x="92" y="285"/>
                  </a:cubicBezTo>
                  <a:cubicBezTo>
                    <a:pt x="93" y="286"/>
                    <a:pt x="94" y="287"/>
                    <a:pt x="95" y="288"/>
                  </a:cubicBezTo>
                  <a:cubicBezTo>
                    <a:pt x="93" y="289"/>
                    <a:pt x="91" y="290"/>
                    <a:pt x="89" y="292"/>
                  </a:cubicBezTo>
                  <a:cubicBezTo>
                    <a:pt x="88" y="294"/>
                    <a:pt x="87" y="297"/>
                    <a:pt x="87" y="299"/>
                  </a:cubicBezTo>
                  <a:cubicBezTo>
                    <a:pt x="87" y="300"/>
                    <a:pt x="87" y="300"/>
                    <a:pt x="87" y="301"/>
                  </a:cubicBezTo>
                  <a:cubicBezTo>
                    <a:pt x="87" y="302"/>
                    <a:pt x="86" y="302"/>
                    <a:pt x="86" y="303"/>
                  </a:cubicBezTo>
                  <a:cubicBezTo>
                    <a:pt x="85" y="304"/>
                    <a:pt x="84" y="306"/>
                    <a:pt x="84" y="308"/>
                  </a:cubicBezTo>
                  <a:cubicBezTo>
                    <a:pt x="83" y="308"/>
                    <a:pt x="81" y="310"/>
                    <a:pt x="81" y="312"/>
                  </a:cubicBezTo>
                  <a:cubicBezTo>
                    <a:pt x="80" y="316"/>
                    <a:pt x="84" y="317"/>
                    <a:pt x="85" y="317"/>
                  </a:cubicBezTo>
                  <a:cubicBezTo>
                    <a:pt x="85" y="317"/>
                    <a:pt x="85" y="317"/>
                    <a:pt x="86" y="317"/>
                  </a:cubicBezTo>
                  <a:cubicBezTo>
                    <a:pt x="86" y="317"/>
                    <a:pt x="86" y="317"/>
                    <a:pt x="86" y="317"/>
                  </a:cubicBezTo>
                  <a:cubicBezTo>
                    <a:pt x="88" y="317"/>
                    <a:pt x="88" y="317"/>
                    <a:pt x="88" y="317"/>
                  </a:cubicBezTo>
                  <a:cubicBezTo>
                    <a:pt x="88" y="317"/>
                    <a:pt x="88" y="317"/>
                    <a:pt x="88" y="317"/>
                  </a:cubicBezTo>
                  <a:cubicBezTo>
                    <a:pt x="90" y="316"/>
                    <a:pt x="92" y="316"/>
                    <a:pt x="94" y="316"/>
                  </a:cubicBezTo>
                  <a:cubicBezTo>
                    <a:pt x="94" y="316"/>
                    <a:pt x="94" y="317"/>
                    <a:pt x="94" y="317"/>
                  </a:cubicBezTo>
                  <a:cubicBezTo>
                    <a:pt x="94" y="317"/>
                    <a:pt x="94" y="318"/>
                    <a:pt x="94" y="318"/>
                  </a:cubicBezTo>
                  <a:cubicBezTo>
                    <a:pt x="93" y="318"/>
                    <a:pt x="93" y="319"/>
                    <a:pt x="92" y="319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0" y="319"/>
                    <a:pt x="89" y="319"/>
                    <a:pt x="88" y="320"/>
                  </a:cubicBezTo>
                  <a:cubicBezTo>
                    <a:pt x="87" y="320"/>
                    <a:pt x="86" y="322"/>
                    <a:pt x="86" y="323"/>
                  </a:cubicBezTo>
                  <a:cubicBezTo>
                    <a:pt x="86" y="323"/>
                    <a:pt x="85" y="324"/>
                    <a:pt x="85" y="324"/>
                  </a:cubicBezTo>
                  <a:cubicBezTo>
                    <a:pt x="84" y="325"/>
                    <a:pt x="83" y="327"/>
                    <a:pt x="83" y="329"/>
                  </a:cubicBezTo>
                  <a:cubicBezTo>
                    <a:pt x="84" y="329"/>
                    <a:pt x="84" y="330"/>
                    <a:pt x="84" y="330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2" y="329"/>
                    <a:pt x="81" y="328"/>
                    <a:pt x="79" y="328"/>
                  </a:cubicBezTo>
                  <a:cubicBezTo>
                    <a:pt x="77" y="328"/>
                    <a:pt x="76" y="329"/>
                    <a:pt x="74" y="331"/>
                  </a:cubicBezTo>
                  <a:cubicBezTo>
                    <a:pt x="74" y="331"/>
                    <a:pt x="74" y="331"/>
                    <a:pt x="74" y="331"/>
                  </a:cubicBezTo>
                  <a:cubicBezTo>
                    <a:pt x="73" y="331"/>
                    <a:pt x="73" y="331"/>
                    <a:pt x="73" y="331"/>
                  </a:cubicBezTo>
                  <a:cubicBezTo>
                    <a:pt x="73" y="331"/>
                    <a:pt x="73" y="331"/>
                    <a:pt x="72" y="331"/>
                  </a:cubicBezTo>
                  <a:cubicBezTo>
                    <a:pt x="72" y="331"/>
                    <a:pt x="71" y="331"/>
                    <a:pt x="70" y="331"/>
                  </a:cubicBezTo>
                  <a:cubicBezTo>
                    <a:pt x="70" y="331"/>
                    <a:pt x="69" y="331"/>
                    <a:pt x="68" y="331"/>
                  </a:cubicBezTo>
                  <a:cubicBezTo>
                    <a:pt x="67" y="331"/>
                    <a:pt x="66" y="331"/>
                    <a:pt x="65" y="331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4" y="331"/>
                    <a:pt x="63" y="331"/>
                    <a:pt x="63" y="331"/>
                  </a:cubicBezTo>
                  <a:cubicBezTo>
                    <a:pt x="62" y="331"/>
                    <a:pt x="61" y="331"/>
                    <a:pt x="61" y="332"/>
                  </a:cubicBezTo>
                  <a:cubicBezTo>
                    <a:pt x="60" y="332"/>
                    <a:pt x="60" y="332"/>
                    <a:pt x="60" y="332"/>
                  </a:cubicBezTo>
                  <a:cubicBezTo>
                    <a:pt x="59" y="332"/>
                    <a:pt x="59" y="333"/>
                    <a:pt x="58" y="333"/>
                  </a:cubicBezTo>
                  <a:cubicBezTo>
                    <a:pt x="58" y="333"/>
                    <a:pt x="57" y="333"/>
                    <a:pt x="56" y="334"/>
                  </a:cubicBezTo>
                  <a:cubicBezTo>
                    <a:pt x="56" y="334"/>
                    <a:pt x="55" y="335"/>
                    <a:pt x="55" y="335"/>
                  </a:cubicBezTo>
                  <a:cubicBezTo>
                    <a:pt x="55" y="336"/>
                    <a:pt x="55" y="336"/>
                    <a:pt x="55" y="336"/>
                  </a:cubicBezTo>
                  <a:cubicBezTo>
                    <a:pt x="55" y="336"/>
                    <a:pt x="55" y="336"/>
                    <a:pt x="55" y="336"/>
                  </a:cubicBezTo>
                  <a:cubicBezTo>
                    <a:pt x="55" y="336"/>
                    <a:pt x="55" y="337"/>
                    <a:pt x="55" y="337"/>
                  </a:cubicBezTo>
                  <a:cubicBezTo>
                    <a:pt x="54" y="337"/>
                    <a:pt x="54" y="337"/>
                    <a:pt x="54" y="337"/>
                  </a:cubicBezTo>
                  <a:cubicBezTo>
                    <a:pt x="54" y="337"/>
                    <a:pt x="54" y="337"/>
                    <a:pt x="54" y="337"/>
                  </a:cubicBezTo>
                  <a:cubicBezTo>
                    <a:pt x="53" y="338"/>
                    <a:pt x="52" y="339"/>
                    <a:pt x="52" y="340"/>
                  </a:cubicBezTo>
                  <a:cubicBezTo>
                    <a:pt x="52" y="341"/>
                    <a:pt x="52" y="342"/>
                    <a:pt x="52" y="343"/>
                  </a:cubicBezTo>
                  <a:cubicBezTo>
                    <a:pt x="53" y="345"/>
                    <a:pt x="54" y="346"/>
                    <a:pt x="54" y="347"/>
                  </a:cubicBezTo>
                  <a:cubicBezTo>
                    <a:pt x="56" y="349"/>
                    <a:pt x="58" y="349"/>
                    <a:pt x="59" y="349"/>
                  </a:cubicBezTo>
                  <a:cubicBezTo>
                    <a:pt x="60" y="350"/>
                    <a:pt x="61" y="350"/>
                    <a:pt x="62" y="350"/>
                  </a:cubicBezTo>
                  <a:cubicBezTo>
                    <a:pt x="63" y="350"/>
                    <a:pt x="64" y="350"/>
                    <a:pt x="65" y="350"/>
                  </a:cubicBezTo>
                  <a:cubicBezTo>
                    <a:pt x="66" y="349"/>
                    <a:pt x="67" y="349"/>
                    <a:pt x="68" y="349"/>
                  </a:cubicBezTo>
                  <a:cubicBezTo>
                    <a:pt x="68" y="349"/>
                    <a:pt x="69" y="349"/>
                    <a:pt x="69" y="349"/>
                  </a:cubicBezTo>
                  <a:cubicBezTo>
                    <a:pt x="71" y="350"/>
                    <a:pt x="73" y="350"/>
                    <a:pt x="75" y="351"/>
                  </a:cubicBezTo>
                  <a:cubicBezTo>
                    <a:pt x="74" y="352"/>
                    <a:pt x="73" y="352"/>
                    <a:pt x="73" y="354"/>
                  </a:cubicBezTo>
                  <a:cubicBezTo>
                    <a:pt x="73" y="354"/>
                    <a:pt x="73" y="354"/>
                    <a:pt x="72" y="354"/>
                  </a:cubicBezTo>
                  <a:cubicBezTo>
                    <a:pt x="70" y="352"/>
                    <a:pt x="67" y="350"/>
                    <a:pt x="63" y="350"/>
                  </a:cubicBezTo>
                  <a:cubicBezTo>
                    <a:pt x="59" y="350"/>
                    <a:pt x="54" y="352"/>
                    <a:pt x="52" y="356"/>
                  </a:cubicBezTo>
                  <a:cubicBezTo>
                    <a:pt x="52" y="357"/>
                    <a:pt x="52" y="357"/>
                    <a:pt x="52" y="357"/>
                  </a:cubicBezTo>
                  <a:cubicBezTo>
                    <a:pt x="52" y="357"/>
                    <a:pt x="52" y="357"/>
                    <a:pt x="52" y="357"/>
                  </a:cubicBezTo>
                  <a:cubicBezTo>
                    <a:pt x="51" y="357"/>
                    <a:pt x="51" y="357"/>
                    <a:pt x="51" y="357"/>
                  </a:cubicBezTo>
                  <a:cubicBezTo>
                    <a:pt x="51" y="357"/>
                    <a:pt x="50" y="357"/>
                    <a:pt x="49" y="357"/>
                  </a:cubicBezTo>
                  <a:cubicBezTo>
                    <a:pt x="47" y="357"/>
                    <a:pt x="45" y="358"/>
                    <a:pt x="44" y="359"/>
                  </a:cubicBezTo>
                  <a:cubicBezTo>
                    <a:pt x="43" y="361"/>
                    <a:pt x="43" y="363"/>
                    <a:pt x="44" y="366"/>
                  </a:cubicBezTo>
                  <a:cubicBezTo>
                    <a:pt x="42" y="369"/>
                    <a:pt x="41" y="371"/>
                    <a:pt x="42" y="372"/>
                  </a:cubicBezTo>
                  <a:cubicBezTo>
                    <a:pt x="42" y="373"/>
                    <a:pt x="43" y="375"/>
                    <a:pt x="46" y="377"/>
                  </a:cubicBezTo>
                  <a:cubicBezTo>
                    <a:pt x="46" y="377"/>
                    <a:pt x="47" y="377"/>
                    <a:pt x="47" y="377"/>
                  </a:cubicBezTo>
                  <a:cubicBezTo>
                    <a:pt x="46" y="377"/>
                    <a:pt x="45" y="378"/>
                    <a:pt x="45" y="380"/>
                  </a:cubicBezTo>
                  <a:cubicBezTo>
                    <a:pt x="44" y="384"/>
                    <a:pt x="47" y="385"/>
                    <a:pt x="48" y="385"/>
                  </a:cubicBezTo>
                  <a:cubicBezTo>
                    <a:pt x="49" y="385"/>
                    <a:pt x="49" y="385"/>
                    <a:pt x="49" y="385"/>
                  </a:cubicBezTo>
                  <a:cubicBezTo>
                    <a:pt x="51" y="385"/>
                    <a:pt x="51" y="385"/>
                    <a:pt x="51" y="385"/>
                  </a:cubicBezTo>
                  <a:cubicBezTo>
                    <a:pt x="51" y="385"/>
                    <a:pt x="51" y="385"/>
                    <a:pt x="51" y="385"/>
                  </a:cubicBezTo>
                  <a:cubicBezTo>
                    <a:pt x="53" y="387"/>
                    <a:pt x="55" y="388"/>
                    <a:pt x="57" y="388"/>
                  </a:cubicBezTo>
                  <a:cubicBezTo>
                    <a:pt x="59" y="388"/>
                    <a:pt x="60" y="388"/>
                    <a:pt x="61" y="387"/>
                  </a:cubicBezTo>
                  <a:cubicBezTo>
                    <a:pt x="60" y="389"/>
                    <a:pt x="59" y="390"/>
                    <a:pt x="59" y="391"/>
                  </a:cubicBezTo>
                  <a:cubicBezTo>
                    <a:pt x="59" y="391"/>
                    <a:pt x="59" y="392"/>
                    <a:pt x="58" y="392"/>
                  </a:cubicBezTo>
                  <a:cubicBezTo>
                    <a:pt x="58" y="393"/>
                    <a:pt x="58" y="393"/>
                    <a:pt x="57" y="394"/>
                  </a:cubicBezTo>
                  <a:cubicBezTo>
                    <a:pt x="55" y="394"/>
                    <a:pt x="53" y="396"/>
                    <a:pt x="54" y="401"/>
                  </a:cubicBezTo>
                  <a:cubicBezTo>
                    <a:pt x="54" y="401"/>
                    <a:pt x="54" y="402"/>
                    <a:pt x="54" y="402"/>
                  </a:cubicBezTo>
                  <a:cubicBezTo>
                    <a:pt x="53" y="402"/>
                    <a:pt x="52" y="403"/>
                    <a:pt x="52" y="403"/>
                  </a:cubicBezTo>
                  <a:cubicBezTo>
                    <a:pt x="51" y="402"/>
                    <a:pt x="49" y="401"/>
                    <a:pt x="47" y="401"/>
                  </a:cubicBezTo>
                  <a:cubicBezTo>
                    <a:pt x="44" y="401"/>
                    <a:pt x="41" y="403"/>
                    <a:pt x="40" y="405"/>
                  </a:cubicBezTo>
                  <a:cubicBezTo>
                    <a:pt x="40" y="406"/>
                    <a:pt x="40" y="406"/>
                    <a:pt x="40" y="406"/>
                  </a:cubicBezTo>
                  <a:cubicBezTo>
                    <a:pt x="40" y="410"/>
                    <a:pt x="40" y="410"/>
                    <a:pt x="40" y="410"/>
                  </a:cubicBezTo>
                  <a:cubicBezTo>
                    <a:pt x="40" y="411"/>
                    <a:pt x="40" y="411"/>
                    <a:pt x="40" y="411"/>
                  </a:cubicBezTo>
                  <a:cubicBezTo>
                    <a:pt x="40" y="412"/>
                    <a:pt x="40" y="412"/>
                    <a:pt x="40" y="413"/>
                  </a:cubicBezTo>
                  <a:cubicBezTo>
                    <a:pt x="41" y="415"/>
                    <a:pt x="42" y="418"/>
                    <a:pt x="46" y="420"/>
                  </a:cubicBezTo>
                  <a:cubicBezTo>
                    <a:pt x="47" y="420"/>
                    <a:pt x="47" y="420"/>
                    <a:pt x="47" y="420"/>
                  </a:cubicBezTo>
                  <a:cubicBezTo>
                    <a:pt x="47" y="420"/>
                    <a:pt x="47" y="420"/>
                    <a:pt x="47" y="420"/>
                  </a:cubicBezTo>
                  <a:cubicBezTo>
                    <a:pt x="47" y="420"/>
                    <a:pt x="47" y="420"/>
                    <a:pt x="47" y="420"/>
                  </a:cubicBezTo>
                  <a:cubicBezTo>
                    <a:pt x="47" y="420"/>
                    <a:pt x="48" y="420"/>
                    <a:pt x="48" y="420"/>
                  </a:cubicBezTo>
                  <a:cubicBezTo>
                    <a:pt x="49" y="420"/>
                    <a:pt x="50" y="421"/>
                    <a:pt x="51" y="421"/>
                  </a:cubicBezTo>
                  <a:cubicBezTo>
                    <a:pt x="52" y="421"/>
                    <a:pt x="53" y="420"/>
                    <a:pt x="54" y="419"/>
                  </a:cubicBezTo>
                  <a:cubicBezTo>
                    <a:pt x="55" y="417"/>
                    <a:pt x="57" y="417"/>
                    <a:pt x="59" y="417"/>
                  </a:cubicBezTo>
                  <a:cubicBezTo>
                    <a:pt x="59" y="417"/>
                    <a:pt x="60" y="417"/>
                    <a:pt x="61" y="417"/>
                  </a:cubicBezTo>
                  <a:cubicBezTo>
                    <a:pt x="61" y="417"/>
                    <a:pt x="61" y="417"/>
                    <a:pt x="62" y="417"/>
                  </a:cubicBezTo>
                  <a:cubicBezTo>
                    <a:pt x="63" y="417"/>
                    <a:pt x="64" y="417"/>
                    <a:pt x="65" y="416"/>
                  </a:cubicBezTo>
                  <a:cubicBezTo>
                    <a:pt x="66" y="416"/>
                    <a:pt x="68" y="416"/>
                    <a:pt x="70" y="415"/>
                  </a:cubicBezTo>
                  <a:cubicBezTo>
                    <a:pt x="73" y="415"/>
                    <a:pt x="76" y="415"/>
                    <a:pt x="79" y="412"/>
                  </a:cubicBezTo>
                  <a:cubicBezTo>
                    <a:pt x="81" y="412"/>
                    <a:pt x="83" y="411"/>
                    <a:pt x="84" y="410"/>
                  </a:cubicBezTo>
                  <a:cubicBezTo>
                    <a:pt x="84" y="410"/>
                    <a:pt x="85" y="410"/>
                    <a:pt x="85" y="411"/>
                  </a:cubicBezTo>
                  <a:cubicBezTo>
                    <a:pt x="85" y="412"/>
                    <a:pt x="87" y="413"/>
                    <a:pt x="89" y="413"/>
                  </a:cubicBezTo>
                  <a:cubicBezTo>
                    <a:pt x="90" y="413"/>
                    <a:pt x="90" y="413"/>
                    <a:pt x="90" y="413"/>
                  </a:cubicBezTo>
                  <a:cubicBezTo>
                    <a:pt x="92" y="413"/>
                    <a:pt x="93" y="412"/>
                    <a:pt x="95" y="411"/>
                  </a:cubicBezTo>
                  <a:cubicBezTo>
                    <a:pt x="95" y="411"/>
                    <a:pt x="96" y="411"/>
                    <a:pt x="96" y="410"/>
                  </a:cubicBezTo>
                  <a:cubicBezTo>
                    <a:pt x="98" y="409"/>
                    <a:pt x="100" y="408"/>
                    <a:pt x="101" y="407"/>
                  </a:cubicBezTo>
                  <a:cubicBezTo>
                    <a:pt x="106" y="403"/>
                    <a:pt x="112" y="397"/>
                    <a:pt x="112" y="388"/>
                  </a:cubicBezTo>
                  <a:cubicBezTo>
                    <a:pt x="112" y="387"/>
                    <a:pt x="112" y="387"/>
                    <a:pt x="112" y="387"/>
                  </a:cubicBezTo>
                  <a:cubicBezTo>
                    <a:pt x="110" y="384"/>
                    <a:pt x="108" y="382"/>
                    <a:pt x="106" y="381"/>
                  </a:cubicBezTo>
                  <a:cubicBezTo>
                    <a:pt x="106" y="381"/>
                    <a:pt x="106" y="381"/>
                    <a:pt x="107" y="381"/>
                  </a:cubicBezTo>
                  <a:cubicBezTo>
                    <a:pt x="109" y="381"/>
                    <a:pt x="111" y="379"/>
                    <a:pt x="115" y="376"/>
                  </a:cubicBezTo>
                  <a:cubicBezTo>
                    <a:pt x="115" y="376"/>
                    <a:pt x="116" y="375"/>
                    <a:pt x="116" y="375"/>
                  </a:cubicBezTo>
                  <a:cubicBezTo>
                    <a:pt x="116" y="375"/>
                    <a:pt x="117" y="375"/>
                    <a:pt x="117" y="374"/>
                  </a:cubicBezTo>
                  <a:cubicBezTo>
                    <a:pt x="121" y="371"/>
                    <a:pt x="123" y="367"/>
                    <a:pt x="125" y="363"/>
                  </a:cubicBezTo>
                  <a:cubicBezTo>
                    <a:pt x="125" y="362"/>
                    <a:pt x="126" y="362"/>
                    <a:pt x="127" y="361"/>
                  </a:cubicBezTo>
                  <a:cubicBezTo>
                    <a:pt x="128" y="360"/>
                    <a:pt x="129" y="359"/>
                    <a:pt x="130" y="358"/>
                  </a:cubicBezTo>
                  <a:cubicBezTo>
                    <a:pt x="133" y="357"/>
                    <a:pt x="135" y="355"/>
                    <a:pt x="137" y="352"/>
                  </a:cubicBezTo>
                  <a:cubicBezTo>
                    <a:pt x="137" y="352"/>
                    <a:pt x="137" y="353"/>
                    <a:pt x="137" y="353"/>
                  </a:cubicBezTo>
                  <a:cubicBezTo>
                    <a:pt x="137" y="354"/>
                    <a:pt x="137" y="355"/>
                    <a:pt x="135" y="356"/>
                  </a:cubicBezTo>
                  <a:cubicBezTo>
                    <a:pt x="135" y="356"/>
                    <a:pt x="135" y="356"/>
                    <a:pt x="135" y="356"/>
                  </a:cubicBezTo>
                  <a:cubicBezTo>
                    <a:pt x="133" y="358"/>
                    <a:pt x="132" y="361"/>
                    <a:pt x="131" y="363"/>
                  </a:cubicBezTo>
                  <a:cubicBezTo>
                    <a:pt x="131" y="364"/>
                    <a:pt x="131" y="364"/>
                    <a:pt x="130" y="365"/>
                  </a:cubicBezTo>
                  <a:cubicBezTo>
                    <a:pt x="128" y="367"/>
                    <a:pt x="127" y="369"/>
                    <a:pt x="128" y="371"/>
                  </a:cubicBezTo>
                  <a:cubicBezTo>
                    <a:pt x="127" y="372"/>
                    <a:pt x="126" y="372"/>
                    <a:pt x="126" y="373"/>
                  </a:cubicBezTo>
                  <a:cubicBezTo>
                    <a:pt x="124" y="375"/>
                    <a:pt x="124" y="377"/>
                    <a:pt x="123" y="378"/>
                  </a:cubicBezTo>
                  <a:cubicBezTo>
                    <a:pt x="122" y="381"/>
                    <a:pt x="123" y="383"/>
                    <a:pt x="124" y="383"/>
                  </a:cubicBezTo>
                  <a:cubicBezTo>
                    <a:pt x="124" y="384"/>
                    <a:pt x="124" y="384"/>
                    <a:pt x="125" y="384"/>
                  </a:cubicBezTo>
                  <a:cubicBezTo>
                    <a:pt x="124" y="384"/>
                    <a:pt x="124" y="385"/>
                    <a:pt x="123" y="386"/>
                  </a:cubicBezTo>
                  <a:cubicBezTo>
                    <a:pt x="122" y="388"/>
                    <a:pt x="120" y="389"/>
                    <a:pt x="118" y="390"/>
                  </a:cubicBezTo>
                  <a:cubicBezTo>
                    <a:pt x="115" y="391"/>
                    <a:pt x="113" y="392"/>
                    <a:pt x="112" y="395"/>
                  </a:cubicBezTo>
                  <a:cubicBezTo>
                    <a:pt x="111" y="398"/>
                    <a:pt x="113" y="400"/>
                    <a:pt x="115" y="402"/>
                  </a:cubicBezTo>
                  <a:cubicBezTo>
                    <a:pt x="114" y="403"/>
                    <a:pt x="114" y="403"/>
                    <a:pt x="113" y="404"/>
                  </a:cubicBezTo>
                  <a:cubicBezTo>
                    <a:pt x="112" y="405"/>
                    <a:pt x="112" y="406"/>
                    <a:pt x="111" y="406"/>
                  </a:cubicBezTo>
                  <a:cubicBezTo>
                    <a:pt x="109" y="406"/>
                    <a:pt x="107" y="408"/>
                    <a:pt x="106" y="409"/>
                  </a:cubicBezTo>
                  <a:cubicBezTo>
                    <a:pt x="106" y="410"/>
                    <a:pt x="106" y="412"/>
                    <a:pt x="106" y="413"/>
                  </a:cubicBezTo>
                  <a:cubicBezTo>
                    <a:pt x="107" y="414"/>
                    <a:pt x="106" y="415"/>
                    <a:pt x="106" y="417"/>
                  </a:cubicBezTo>
                  <a:cubicBezTo>
                    <a:pt x="105" y="418"/>
                    <a:pt x="105" y="418"/>
                    <a:pt x="105" y="419"/>
                  </a:cubicBezTo>
                  <a:cubicBezTo>
                    <a:pt x="105" y="419"/>
                    <a:pt x="105" y="419"/>
                    <a:pt x="105" y="419"/>
                  </a:cubicBezTo>
                  <a:cubicBezTo>
                    <a:pt x="105" y="419"/>
                    <a:pt x="104" y="419"/>
                    <a:pt x="104" y="419"/>
                  </a:cubicBezTo>
                  <a:cubicBezTo>
                    <a:pt x="102" y="417"/>
                    <a:pt x="101" y="416"/>
                    <a:pt x="99" y="416"/>
                  </a:cubicBezTo>
                  <a:cubicBezTo>
                    <a:pt x="97" y="416"/>
                    <a:pt x="96" y="419"/>
                    <a:pt x="95" y="421"/>
                  </a:cubicBezTo>
                  <a:cubicBezTo>
                    <a:pt x="92" y="424"/>
                    <a:pt x="92" y="424"/>
                    <a:pt x="92" y="424"/>
                  </a:cubicBezTo>
                  <a:cubicBezTo>
                    <a:pt x="91" y="426"/>
                    <a:pt x="91" y="426"/>
                    <a:pt x="91" y="426"/>
                  </a:cubicBezTo>
                  <a:cubicBezTo>
                    <a:pt x="93" y="428"/>
                    <a:pt x="93" y="428"/>
                    <a:pt x="93" y="428"/>
                  </a:cubicBezTo>
                  <a:cubicBezTo>
                    <a:pt x="95" y="428"/>
                    <a:pt x="96" y="427"/>
                    <a:pt x="97" y="426"/>
                  </a:cubicBezTo>
                  <a:cubicBezTo>
                    <a:pt x="97" y="426"/>
                    <a:pt x="98" y="426"/>
                    <a:pt x="98" y="425"/>
                  </a:cubicBezTo>
                  <a:cubicBezTo>
                    <a:pt x="98" y="426"/>
                    <a:pt x="98" y="426"/>
                    <a:pt x="98" y="427"/>
                  </a:cubicBezTo>
                  <a:cubicBezTo>
                    <a:pt x="98" y="428"/>
                    <a:pt x="98" y="429"/>
                    <a:pt x="97" y="430"/>
                  </a:cubicBezTo>
                  <a:cubicBezTo>
                    <a:pt x="97" y="431"/>
                    <a:pt x="97" y="432"/>
                    <a:pt x="97" y="432"/>
                  </a:cubicBezTo>
                  <a:cubicBezTo>
                    <a:pt x="97" y="433"/>
                    <a:pt x="97" y="433"/>
                    <a:pt x="97" y="433"/>
                  </a:cubicBezTo>
                  <a:cubicBezTo>
                    <a:pt x="97" y="435"/>
                    <a:pt x="97" y="435"/>
                    <a:pt x="97" y="435"/>
                  </a:cubicBezTo>
                  <a:cubicBezTo>
                    <a:pt x="97" y="435"/>
                    <a:pt x="97" y="435"/>
                    <a:pt x="97" y="435"/>
                  </a:cubicBezTo>
                  <a:cubicBezTo>
                    <a:pt x="97" y="436"/>
                    <a:pt x="98" y="437"/>
                    <a:pt x="98" y="437"/>
                  </a:cubicBezTo>
                  <a:cubicBezTo>
                    <a:pt x="98" y="438"/>
                    <a:pt x="98" y="438"/>
                    <a:pt x="98" y="438"/>
                  </a:cubicBezTo>
                  <a:cubicBezTo>
                    <a:pt x="97" y="439"/>
                    <a:pt x="97" y="439"/>
                    <a:pt x="97" y="439"/>
                  </a:cubicBezTo>
                  <a:cubicBezTo>
                    <a:pt x="97" y="439"/>
                    <a:pt x="97" y="439"/>
                    <a:pt x="97" y="439"/>
                  </a:cubicBezTo>
                  <a:cubicBezTo>
                    <a:pt x="93" y="441"/>
                    <a:pt x="89" y="444"/>
                    <a:pt x="86" y="447"/>
                  </a:cubicBezTo>
                  <a:cubicBezTo>
                    <a:pt x="85" y="448"/>
                    <a:pt x="84" y="449"/>
                    <a:pt x="83" y="450"/>
                  </a:cubicBezTo>
                  <a:cubicBezTo>
                    <a:pt x="79" y="453"/>
                    <a:pt x="75" y="457"/>
                    <a:pt x="74" y="464"/>
                  </a:cubicBezTo>
                  <a:cubicBezTo>
                    <a:pt x="74" y="466"/>
                    <a:pt x="74" y="466"/>
                    <a:pt x="74" y="466"/>
                  </a:cubicBezTo>
                  <a:cubicBezTo>
                    <a:pt x="74" y="467"/>
                    <a:pt x="74" y="467"/>
                    <a:pt x="74" y="467"/>
                  </a:cubicBezTo>
                  <a:cubicBezTo>
                    <a:pt x="74" y="467"/>
                    <a:pt x="74" y="467"/>
                    <a:pt x="74" y="468"/>
                  </a:cubicBezTo>
                  <a:cubicBezTo>
                    <a:pt x="71" y="469"/>
                    <a:pt x="69" y="470"/>
                    <a:pt x="67" y="473"/>
                  </a:cubicBezTo>
                  <a:cubicBezTo>
                    <a:pt x="67" y="471"/>
                    <a:pt x="65" y="470"/>
                    <a:pt x="63" y="470"/>
                  </a:cubicBezTo>
                  <a:cubicBezTo>
                    <a:pt x="61" y="470"/>
                    <a:pt x="60" y="470"/>
                    <a:pt x="57" y="471"/>
                  </a:cubicBezTo>
                  <a:cubicBezTo>
                    <a:pt x="56" y="472"/>
                    <a:pt x="55" y="473"/>
                    <a:pt x="55" y="473"/>
                  </a:cubicBezTo>
                  <a:cubicBezTo>
                    <a:pt x="53" y="475"/>
                    <a:pt x="51" y="477"/>
                    <a:pt x="48" y="479"/>
                  </a:cubicBezTo>
                  <a:cubicBezTo>
                    <a:pt x="48" y="479"/>
                    <a:pt x="48" y="478"/>
                    <a:pt x="47" y="478"/>
                  </a:cubicBezTo>
                  <a:cubicBezTo>
                    <a:pt x="46" y="478"/>
                    <a:pt x="46" y="477"/>
                    <a:pt x="45" y="477"/>
                  </a:cubicBezTo>
                  <a:cubicBezTo>
                    <a:pt x="44" y="477"/>
                    <a:pt x="43" y="478"/>
                    <a:pt x="42" y="479"/>
                  </a:cubicBezTo>
                  <a:cubicBezTo>
                    <a:pt x="40" y="481"/>
                    <a:pt x="37" y="482"/>
                    <a:pt x="33" y="483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1" y="486"/>
                    <a:pt x="31" y="488"/>
                    <a:pt x="30" y="489"/>
                  </a:cubicBezTo>
                  <a:cubicBezTo>
                    <a:pt x="30" y="490"/>
                    <a:pt x="30" y="491"/>
                    <a:pt x="30" y="492"/>
                  </a:cubicBezTo>
                  <a:cubicBezTo>
                    <a:pt x="29" y="493"/>
                    <a:pt x="29" y="494"/>
                    <a:pt x="29" y="495"/>
                  </a:cubicBezTo>
                  <a:cubicBezTo>
                    <a:pt x="29" y="497"/>
                    <a:pt x="29" y="497"/>
                    <a:pt x="29" y="497"/>
                  </a:cubicBezTo>
                  <a:cubicBezTo>
                    <a:pt x="29" y="498"/>
                    <a:pt x="29" y="498"/>
                    <a:pt x="29" y="498"/>
                  </a:cubicBezTo>
                  <a:cubicBezTo>
                    <a:pt x="30" y="499"/>
                    <a:pt x="30" y="500"/>
                    <a:pt x="29" y="502"/>
                  </a:cubicBezTo>
                  <a:cubicBezTo>
                    <a:pt x="29" y="502"/>
                    <a:pt x="29" y="503"/>
                    <a:pt x="28" y="503"/>
                  </a:cubicBezTo>
                  <a:cubicBezTo>
                    <a:pt x="28" y="504"/>
                    <a:pt x="27" y="504"/>
                    <a:pt x="27" y="505"/>
                  </a:cubicBezTo>
                  <a:cubicBezTo>
                    <a:pt x="27" y="506"/>
                    <a:pt x="27" y="507"/>
                    <a:pt x="27" y="508"/>
                  </a:cubicBezTo>
                  <a:cubicBezTo>
                    <a:pt x="27" y="508"/>
                    <a:pt x="26" y="509"/>
                    <a:pt x="26" y="509"/>
                  </a:cubicBezTo>
                  <a:cubicBezTo>
                    <a:pt x="25" y="510"/>
                    <a:pt x="25" y="511"/>
                    <a:pt x="25" y="513"/>
                  </a:cubicBezTo>
                  <a:cubicBezTo>
                    <a:pt x="25" y="513"/>
                    <a:pt x="25" y="514"/>
                    <a:pt x="25" y="515"/>
                  </a:cubicBezTo>
                  <a:cubicBezTo>
                    <a:pt x="26" y="516"/>
                    <a:pt x="26" y="517"/>
                    <a:pt x="28" y="518"/>
                  </a:cubicBezTo>
                  <a:cubicBezTo>
                    <a:pt x="29" y="518"/>
                    <a:pt x="30" y="518"/>
                    <a:pt x="31" y="518"/>
                  </a:cubicBezTo>
                  <a:cubicBezTo>
                    <a:pt x="33" y="518"/>
                    <a:pt x="35" y="517"/>
                    <a:pt x="37" y="516"/>
                  </a:cubicBezTo>
                  <a:cubicBezTo>
                    <a:pt x="39" y="514"/>
                    <a:pt x="41" y="511"/>
                    <a:pt x="43" y="509"/>
                  </a:cubicBezTo>
                  <a:cubicBezTo>
                    <a:pt x="44" y="510"/>
                    <a:pt x="45" y="511"/>
                    <a:pt x="46" y="512"/>
                  </a:cubicBezTo>
                  <a:cubicBezTo>
                    <a:pt x="48" y="513"/>
                    <a:pt x="48" y="514"/>
                    <a:pt x="49" y="516"/>
                  </a:cubicBezTo>
                  <a:cubicBezTo>
                    <a:pt x="49" y="516"/>
                    <a:pt x="48" y="516"/>
                    <a:pt x="48" y="516"/>
                  </a:cubicBezTo>
                  <a:cubicBezTo>
                    <a:pt x="48" y="516"/>
                    <a:pt x="46" y="517"/>
                    <a:pt x="46" y="518"/>
                  </a:cubicBezTo>
                  <a:cubicBezTo>
                    <a:pt x="46" y="518"/>
                    <a:pt x="46" y="518"/>
                    <a:pt x="46" y="518"/>
                  </a:cubicBezTo>
                  <a:cubicBezTo>
                    <a:pt x="45" y="519"/>
                    <a:pt x="44" y="519"/>
                    <a:pt x="44" y="520"/>
                  </a:cubicBezTo>
                  <a:cubicBezTo>
                    <a:pt x="43" y="522"/>
                    <a:pt x="43" y="524"/>
                    <a:pt x="42" y="525"/>
                  </a:cubicBezTo>
                  <a:cubicBezTo>
                    <a:pt x="42" y="528"/>
                    <a:pt x="42" y="530"/>
                    <a:pt x="43" y="531"/>
                  </a:cubicBezTo>
                  <a:cubicBezTo>
                    <a:pt x="44" y="533"/>
                    <a:pt x="47" y="533"/>
                    <a:pt x="48" y="533"/>
                  </a:cubicBezTo>
                  <a:cubicBezTo>
                    <a:pt x="49" y="533"/>
                    <a:pt x="49" y="533"/>
                    <a:pt x="49" y="533"/>
                  </a:cubicBezTo>
                  <a:cubicBezTo>
                    <a:pt x="54" y="533"/>
                    <a:pt x="56" y="530"/>
                    <a:pt x="58" y="527"/>
                  </a:cubicBezTo>
                  <a:cubicBezTo>
                    <a:pt x="59" y="526"/>
                    <a:pt x="59" y="526"/>
                    <a:pt x="59" y="526"/>
                  </a:cubicBezTo>
                  <a:cubicBezTo>
                    <a:pt x="60" y="526"/>
                    <a:pt x="60" y="526"/>
                    <a:pt x="60" y="526"/>
                  </a:cubicBezTo>
                  <a:cubicBezTo>
                    <a:pt x="60" y="526"/>
                    <a:pt x="60" y="526"/>
                    <a:pt x="61" y="526"/>
                  </a:cubicBezTo>
                  <a:cubicBezTo>
                    <a:pt x="64" y="526"/>
                    <a:pt x="67" y="525"/>
                    <a:pt x="70" y="523"/>
                  </a:cubicBezTo>
                  <a:cubicBezTo>
                    <a:pt x="71" y="523"/>
                    <a:pt x="71" y="523"/>
                    <a:pt x="71" y="523"/>
                  </a:cubicBezTo>
                  <a:cubicBezTo>
                    <a:pt x="72" y="520"/>
                    <a:pt x="72" y="520"/>
                    <a:pt x="72" y="520"/>
                  </a:cubicBezTo>
                  <a:cubicBezTo>
                    <a:pt x="72" y="520"/>
                    <a:pt x="72" y="521"/>
                    <a:pt x="71" y="522"/>
                  </a:cubicBezTo>
                  <a:cubicBezTo>
                    <a:pt x="72" y="521"/>
                    <a:pt x="72" y="521"/>
                    <a:pt x="73" y="520"/>
                  </a:cubicBezTo>
                  <a:cubicBezTo>
                    <a:pt x="73" y="519"/>
                    <a:pt x="73" y="519"/>
                    <a:pt x="74" y="519"/>
                  </a:cubicBezTo>
                  <a:cubicBezTo>
                    <a:pt x="77" y="517"/>
                    <a:pt x="78" y="514"/>
                    <a:pt x="77" y="511"/>
                  </a:cubicBezTo>
                  <a:cubicBezTo>
                    <a:pt x="77" y="510"/>
                    <a:pt x="77" y="510"/>
                    <a:pt x="77" y="510"/>
                  </a:cubicBezTo>
                  <a:cubicBezTo>
                    <a:pt x="77" y="509"/>
                    <a:pt x="77" y="508"/>
                    <a:pt x="76" y="508"/>
                  </a:cubicBezTo>
                  <a:cubicBezTo>
                    <a:pt x="76" y="507"/>
                    <a:pt x="76" y="505"/>
                    <a:pt x="76" y="504"/>
                  </a:cubicBezTo>
                  <a:cubicBezTo>
                    <a:pt x="75" y="502"/>
                    <a:pt x="75" y="501"/>
                    <a:pt x="74" y="499"/>
                  </a:cubicBezTo>
                  <a:cubicBezTo>
                    <a:pt x="75" y="499"/>
                    <a:pt x="76" y="499"/>
                    <a:pt x="77" y="499"/>
                  </a:cubicBezTo>
                  <a:cubicBezTo>
                    <a:pt x="80" y="499"/>
                    <a:pt x="83" y="497"/>
                    <a:pt x="83" y="494"/>
                  </a:cubicBezTo>
                  <a:cubicBezTo>
                    <a:pt x="84" y="494"/>
                    <a:pt x="84" y="493"/>
                    <a:pt x="83" y="492"/>
                  </a:cubicBezTo>
                  <a:cubicBezTo>
                    <a:pt x="83" y="492"/>
                    <a:pt x="83" y="492"/>
                    <a:pt x="84" y="491"/>
                  </a:cubicBezTo>
                  <a:cubicBezTo>
                    <a:pt x="84" y="491"/>
                    <a:pt x="84" y="490"/>
                    <a:pt x="84" y="490"/>
                  </a:cubicBezTo>
                  <a:cubicBezTo>
                    <a:pt x="84" y="489"/>
                    <a:pt x="84" y="489"/>
                    <a:pt x="84" y="488"/>
                  </a:cubicBezTo>
                  <a:cubicBezTo>
                    <a:pt x="84" y="488"/>
                    <a:pt x="84" y="486"/>
                    <a:pt x="84" y="486"/>
                  </a:cubicBezTo>
                  <a:cubicBezTo>
                    <a:pt x="84" y="486"/>
                    <a:pt x="84" y="486"/>
                    <a:pt x="85" y="486"/>
                  </a:cubicBezTo>
                  <a:cubicBezTo>
                    <a:pt x="86" y="486"/>
                    <a:pt x="86" y="486"/>
                    <a:pt x="86" y="486"/>
                  </a:cubicBezTo>
                  <a:cubicBezTo>
                    <a:pt x="87" y="486"/>
                    <a:pt x="88" y="484"/>
                    <a:pt x="89" y="484"/>
                  </a:cubicBezTo>
                  <a:cubicBezTo>
                    <a:pt x="90" y="483"/>
                    <a:pt x="91" y="481"/>
                    <a:pt x="90" y="480"/>
                  </a:cubicBezTo>
                  <a:cubicBezTo>
                    <a:pt x="90" y="477"/>
                    <a:pt x="92" y="474"/>
                    <a:pt x="93" y="471"/>
                  </a:cubicBezTo>
                  <a:cubicBezTo>
                    <a:pt x="93" y="471"/>
                    <a:pt x="94" y="470"/>
                    <a:pt x="94" y="470"/>
                  </a:cubicBezTo>
                  <a:cubicBezTo>
                    <a:pt x="97" y="462"/>
                    <a:pt x="101" y="455"/>
                    <a:pt x="105" y="449"/>
                  </a:cubicBezTo>
                  <a:cubicBezTo>
                    <a:pt x="106" y="447"/>
                    <a:pt x="107" y="445"/>
                    <a:pt x="107" y="443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107" y="444"/>
                    <a:pt x="108" y="446"/>
                    <a:pt x="108" y="446"/>
                  </a:cubicBezTo>
                  <a:cubicBezTo>
                    <a:pt x="109" y="447"/>
                    <a:pt x="109" y="447"/>
                    <a:pt x="110" y="448"/>
                  </a:cubicBezTo>
                  <a:cubicBezTo>
                    <a:pt x="107" y="451"/>
                    <a:pt x="106" y="455"/>
                    <a:pt x="104" y="459"/>
                  </a:cubicBezTo>
                  <a:cubicBezTo>
                    <a:pt x="103" y="461"/>
                    <a:pt x="102" y="464"/>
                    <a:pt x="101" y="466"/>
                  </a:cubicBezTo>
                  <a:cubicBezTo>
                    <a:pt x="100" y="467"/>
                    <a:pt x="100" y="469"/>
                    <a:pt x="101" y="472"/>
                  </a:cubicBezTo>
                  <a:cubicBezTo>
                    <a:pt x="101" y="473"/>
                    <a:pt x="102" y="474"/>
                    <a:pt x="103" y="475"/>
                  </a:cubicBezTo>
                  <a:cubicBezTo>
                    <a:pt x="103" y="475"/>
                    <a:pt x="103" y="476"/>
                    <a:pt x="102" y="477"/>
                  </a:cubicBezTo>
                  <a:cubicBezTo>
                    <a:pt x="102" y="477"/>
                    <a:pt x="102" y="478"/>
                    <a:pt x="102" y="479"/>
                  </a:cubicBezTo>
                  <a:cubicBezTo>
                    <a:pt x="102" y="480"/>
                    <a:pt x="103" y="482"/>
                    <a:pt x="105" y="483"/>
                  </a:cubicBezTo>
                  <a:cubicBezTo>
                    <a:pt x="105" y="483"/>
                    <a:pt x="106" y="483"/>
                    <a:pt x="106" y="483"/>
                  </a:cubicBezTo>
                  <a:cubicBezTo>
                    <a:pt x="105" y="486"/>
                    <a:pt x="104" y="489"/>
                    <a:pt x="104" y="492"/>
                  </a:cubicBezTo>
                  <a:cubicBezTo>
                    <a:pt x="104" y="494"/>
                    <a:pt x="104" y="498"/>
                    <a:pt x="109" y="500"/>
                  </a:cubicBezTo>
                  <a:cubicBezTo>
                    <a:pt x="109" y="500"/>
                    <a:pt x="109" y="500"/>
                    <a:pt x="109" y="500"/>
                  </a:cubicBezTo>
                  <a:cubicBezTo>
                    <a:pt x="109" y="501"/>
                    <a:pt x="109" y="503"/>
                    <a:pt x="111" y="504"/>
                  </a:cubicBezTo>
                  <a:cubicBezTo>
                    <a:pt x="110" y="504"/>
                    <a:pt x="110" y="504"/>
                    <a:pt x="110" y="505"/>
                  </a:cubicBezTo>
                  <a:cubicBezTo>
                    <a:pt x="109" y="507"/>
                    <a:pt x="107" y="510"/>
                    <a:pt x="105" y="511"/>
                  </a:cubicBezTo>
                  <a:cubicBezTo>
                    <a:pt x="104" y="512"/>
                    <a:pt x="104" y="513"/>
                    <a:pt x="104" y="514"/>
                  </a:cubicBezTo>
                  <a:cubicBezTo>
                    <a:pt x="104" y="520"/>
                    <a:pt x="103" y="526"/>
                    <a:pt x="100" y="532"/>
                  </a:cubicBezTo>
                  <a:cubicBezTo>
                    <a:pt x="100" y="532"/>
                    <a:pt x="100" y="533"/>
                    <a:pt x="100" y="534"/>
                  </a:cubicBezTo>
                  <a:cubicBezTo>
                    <a:pt x="100" y="536"/>
                    <a:pt x="100" y="539"/>
                    <a:pt x="100" y="542"/>
                  </a:cubicBezTo>
                  <a:cubicBezTo>
                    <a:pt x="100" y="544"/>
                    <a:pt x="100" y="547"/>
                    <a:pt x="100" y="549"/>
                  </a:cubicBezTo>
                  <a:cubicBezTo>
                    <a:pt x="100" y="552"/>
                    <a:pt x="99" y="553"/>
                    <a:pt x="98" y="555"/>
                  </a:cubicBezTo>
                  <a:cubicBezTo>
                    <a:pt x="93" y="558"/>
                    <a:pt x="91" y="562"/>
                    <a:pt x="92" y="568"/>
                  </a:cubicBezTo>
                  <a:cubicBezTo>
                    <a:pt x="92" y="569"/>
                    <a:pt x="92" y="571"/>
                    <a:pt x="92" y="572"/>
                  </a:cubicBezTo>
                  <a:cubicBezTo>
                    <a:pt x="92" y="573"/>
                    <a:pt x="92" y="573"/>
                    <a:pt x="92" y="574"/>
                  </a:cubicBezTo>
                  <a:cubicBezTo>
                    <a:pt x="92" y="578"/>
                    <a:pt x="94" y="580"/>
                    <a:pt x="97" y="581"/>
                  </a:cubicBezTo>
                  <a:cubicBezTo>
                    <a:pt x="98" y="581"/>
                    <a:pt x="99" y="582"/>
                    <a:pt x="100" y="582"/>
                  </a:cubicBezTo>
                  <a:cubicBezTo>
                    <a:pt x="102" y="582"/>
                    <a:pt x="104" y="581"/>
                    <a:pt x="106" y="579"/>
                  </a:cubicBezTo>
                  <a:cubicBezTo>
                    <a:pt x="106" y="579"/>
                    <a:pt x="107" y="579"/>
                    <a:pt x="108" y="579"/>
                  </a:cubicBezTo>
                  <a:cubicBezTo>
                    <a:pt x="110" y="579"/>
                    <a:pt x="110" y="579"/>
                    <a:pt x="110" y="579"/>
                  </a:cubicBezTo>
                  <a:cubicBezTo>
                    <a:pt x="114" y="579"/>
                    <a:pt x="117" y="577"/>
                    <a:pt x="119" y="574"/>
                  </a:cubicBezTo>
                  <a:cubicBezTo>
                    <a:pt x="120" y="573"/>
                    <a:pt x="121" y="572"/>
                    <a:pt x="121" y="571"/>
                  </a:cubicBezTo>
                  <a:cubicBezTo>
                    <a:pt x="122" y="571"/>
                    <a:pt x="122" y="570"/>
                    <a:pt x="122" y="569"/>
                  </a:cubicBezTo>
                  <a:cubicBezTo>
                    <a:pt x="123" y="569"/>
                    <a:pt x="123" y="569"/>
                    <a:pt x="123" y="569"/>
                  </a:cubicBezTo>
                  <a:cubicBezTo>
                    <a:pt x="123" y="569"/>
                    <a:pt x="123" y="568"/>
                    <a:pt x="123" y="567"/>
                  </a:cubicBezTo>
                  <a:cubicBezTo>
                    <a:pt x="123" y="566"/>
                    <a:pt x="123" y="565"/>
                    <a:pt x="123" y="564"/>
                  </a:cubicBezTo>
                  <a:cubicBezTo>
                    <a:pt x="123" y="561"/>
                    <a:pt x="122" y="558"/>
                    <a:pt x="120" y="556"/>
                  </a:cubicBezTo>
                  <a:cubicBezTo>
                    <a:pt x="122" y="552"/>
                    <a:pt x="123" y="549"/>
                    <a:pt x="124" y="545"/>
                  </a:cubicBezTo>
                  <a:cubicBezTo>
                    <a:pt x="125" y="543"/>
                    <a:pt x="126" y="541"/>
                    <a:pt x="126" y="539"/>
                  </a:cubicBezTo>
                  <a:cubicBezTo>
                    <a:pt x="127" y="537"/>
                    <a:pt x="127" y="534"/>
                    <a:pt x="129" y="532"/>
                  </a:cubicBezTo>
                  <a:cubicBezTo>
                    <a:pt x="129" y="532"/>
                    <a:pt x="129" y="532"/>
                    <a:pt x="129" y="532"/>
                  </a:cubicBezTo>
                  <a:cubicBezTo>
                    <a:pt x="129" y="531"/>
                    <a:pt x="129" y="530"/>
                    <a:pt x="129" y="529"/>
                  </a:cubicBezTo>
                  <a:cubicBezTo>
                    <a:pt x="129" y="529"/>
                    <a:pt x="129" y="529"/>
                    <a:pt x="129" y="529"/>
                  </a:cubicBezTo>
                  <a:cubicBezTo>
                    <a:pt x="128" y="526"/>
                    <a:pt x="128" y="524"/>
                    <a:pt x="128" y="521"/>
                  </a:cubicBezTo>
                  <a:cubicBezTo>
                    <a:pt x="128" y="520"/>
                    <a:pt x="128" y="519"/>
                    <a:pt x="128" y="518"/>
                  </a:cubicBezTo>
                  <a:cubicBezTo>
                    <a:pt x="128" y="517"/>
                    <a:pt x="128" y="517"/>
                    <a:pt x="128" y="517"/>
                  </a:cubicBezTo>
                  <a:cubicBezTo>
                    <a:pt x="129" y="517"/>
                    <a:pt x="129" y="516"/>
                    <a:pt x="130" y="515"/>
                  </a:cubicBezTo>
                  <a:cubicBezTo>
                    <a:pt x="130" y="515"/>
                    <a:pt x="130" y="515"/>
                    <a:pt x="130" y="515"/>
                  </a:cubicBezTo>
                  <a:cubicBezTo>
                    <a:pt x="131" y="509"/>
                    <a:pt x="134" y="506"/>
                    <a:pt x="139" y="504"/>
                  </a:cubicBezTo>
                  <a:cubicBezTo>
                    <a:pt x="141" y="503"/>
                    <a:pt x="143" y="502"/>
                    <a:pt x="143" y="498"/>
                  </a:cubicBezTo>
                  <a:cubicBezTo>
                    <a:pt x="143" y="494"/>
                    <a:pt x="141" y="492"/>
                    <a:pt x="140" y="489"/>
                  </a:cubicBezTo>
                  <a:cubicBezTo>
                    <a:pt x="140" y="489"/>
                    <a:pt x="141" y="489"/>
                    <a:pt x="141" y="489"/>
                  </a:cubicBezTo>
                  <a:cubicBezTo>
                    <a:pt x="143" y="489"/>
                    <a:pt x="145" y="490"/>
                    <a:pt x="147" y="492"/>
                  </a:cubicBezTo>
                  <a:cubicBezTo>
                    <a:pt x="148" y="493"/>
                    <a:pt x="149" y="493"/>
                    <a:pt x="149" y="493"/>
                  </a:cubicBezTo>
                  <a:cubicBezTo>
                    <a:pt x="151" y="493"/>
                    <a:pt x="152" y="493"/>
                    <a:pt x="152" y="491"/>
                  </a:cubicBezTo>
                  <a:cubicBezTo>
                    <a:pt x="153" y="492"/>
                    <a:pt x="153" y="492"/>
                    <a:pt x="153" y="493"/>
                  </a:cubicBezTo>
                  <a:cubicBezTo>
                    <a:pt x="154" y="494"/>
                    <a:pt x="154" y="494"/>
                    <a:pt x="154" y="494"/>
                  </a:cubicBezTo>
                  <a:cubicBezTo>
                    <a:pt x="154" y="495"/>
                    <a:pt x="154" y="495"/>
                    <a:pt x="154" y="496"/>
                  </a:cubicBezTo>
                  <a:cubicBezTo>
                    <a:pt x="154" y="498"/>
                    <a:pt x="154" y="500"/>
                    <a:pt x="156" y="501"/>
                  </a:cubicBezTo>
                  <a:cubicBezTo>
                    <a:pt x="157" y="502"/>
                    <a:pt x="157" y="502"/>
                    <a:pt x="157" y="502"/>
                  </a:cubicBezTo>
                  <a:cubicBezTo>
                    <a:pt x="160" y="504"/>
                    <a:pt x="162" y="506"/>
                    <a:pt x="163" y="509"/>
                  </a:cubicBezTo>
                  <a:cubicBezTo>
                    <a:pt x="163" y="510"/>
                    <a:pt x="165" y="510"/>
                    <a:pt x="165" y="511"/>
                  </a:cubicBezTo>
                  <a:cubicBezTo>
                    <a:pt x="166" y="511"/>
                    <a:pt x="166" y="511"/>
                    <a:pt x="166" y="511"/>
                  </a:cubicBezTo>
                  <a:cubicBezTo>
                    <a:pt x="166" y="511"/>
                    <a:pt x="166" y="511"/>
                    <a:pt x="166" y="511"/>
                  </a:cubicBezTo>
                  <a:cubicBezTo>
                    <a:pt x="168" y="511"/>
                    <a:pt x="168" y="511"/>
                    <a:pt x="168" y="511"/>
                  </a:cubicBezTo>
                  <a:cubicBezTo>
                    <a:pt x="169" y="510"/>
                    <a:pt x="170" y="509"/>
                    <a:pt x="170" y="507"/>
                  </a:cubicBezTo>
                  <a:cubicBezTo>
                    <a:pt x="171" y="506"/>
                    <a:pt x="171" y="505"/>
                    <a:pt x="171" y="503"/>
                  </a:cubicBezTo>
                  <a:cubicBezTo>
                    <a:pt x="172" y="500"/>
                    <a:pt x="173" y="495"/>
                    <a:pt x="170" y="491"/>
                  </a:cubicBezTo>
                  <a:cubicBezTo>
                    <a:pt x="170" y="491"/>
                    <a:pt x="170" y="491"/>
                    <a:pt x="170" y="491"/>
                  </a:cubicBezTo>
                  <a:cubicBezTo>
                    <a:pt x="170" y="490"/>
                    <a:pt x="170" y="488"/>
                    <a:pt x="169" y="487"/>
                  </a:cubicBezTo>
                  <a:cubicBezTo>
                    <a:pt x="172" y="487"/>
                    <a:pt x="174" y="486"/>
                    <a:pt x="175" y="483"/>
                  </a:cubicBezTo>
                  <a:cubicBezTo>
                    <a:pt x="175" y="482"/>
                    <a:pt x="176" y="482"/>
                    <a:pt x="176" y="481"/>
                  </a:cubicBezTo>
                  <a:cubicBezTo>
                    <a:pt x="176" y="484"/>
                    <a:pt x="176" y="487"/>
                    <a:pt x="176" y="490"/>
                  </a:cubicBezTo>
                  <a:cubicBezTo>
                    <a:pt x="176" y="493"/>
                    <a:pt x="177" y="495"/>
                    <a:pt x="178" y="497"/>
                  </a:cubicBezTo>
                  <a:cubicBezTo>
                    <a:pt x="179" y="500"/>
                    <a:pt x="179" y="502"/>
                    <a:pt x="177" y="505"/>
                  </a:cubicBezTo>
                  <a:cubicBezTo>
                    <a:pt x="174" y="508"/>
                    <a:pt x="174" y="512"/>
                    <a:pt x="178" y="515"/>
                  </a:cubicBezTo>
                  <a:cubicBezTo>
                    <a:pt x="178" y="516"/>
                    <a:pt x="178" y="516"/>
                    <a:pt x="178" y="516"/>
                  </a:cubicBezTo>
                  <a:cubicBezTo>
                    <a:pt x="180" y="517"/>
                    <a:pt x="181" y="518"/>
                    <a:pt x="181" y="520"/>
                  </a:cubicBezTo>
                  <a:cubicBezTo>
                    <a:pt x="182" y="525"/>
                    <a:pt x="187" y="526"/>
                    <a:pt x="189" y="526"/>
                  </a:cubicBezTo>
                  <a:cubicBezTo>
                    <a:pt x="189" y="526"/>
                    <a:pt x="189" y="526"/>
                    <a:pt x="189" y="526"/>
                  </a:cubicBezTo>
                  <a:cubicBezTo>
                    <a:pt x="191" y="526"/>
                    <a:pt x="192" y="527"/>
                    <a:pt x="193" y="527"/>
                  </a:cubicBezTo>
                  <a:cubicBezTo>
                    <a:pt x="194" y="528"/>
                    <a:pt x="194" y="528"/>
                    <a:pt x="194" y="528"/>
                  </a:cubicBezTo>
                  <a:cubicBezTo>
                    <a:pt x="194" y="529"/>
                    <a:pt x="195" y="530"/>
                    <a:pt x="196" y="530"/>
                  </a:cubicBezTo>
                  <a:cubicBezTo>
                    <a:pt x="196" y="531"/>
                    <a:pt x="196" y="531"/>
                    <a:pt x="197" y="532"/>
                  </a:cubicBezTo>
                  <a:cubicBezTo>
                    <a:pt x="197" y="533"/>
                    <a:pt x="197" y="533"/>
                    <a:pt x="197" y="533"/>
                  </a:cubicBezTo>
                  <a:cubicBezTo>
                    <a:pt x="196" y="535"/>
                    <a:pt x="195" y="536"/>
                    <a:pt x="195" y="537"/>
                  </a:cubicBezTo>
                  <a:cubicBezTo>
                    <a:pt x="195" y="539"/>
                    <a:pt x="196" y="540"/>
                    <a:pt x="198" y="541"/>
                  </a:cubicBezTo>
                  <a:cubicBezTo>
                    <a:pt x="198" y="541"/>
                    <a:pt x="198" y="541"/>
                    <a:pt x="198" y="541"/>
                  </a:cubicBezTo>
                  <a:cubicBezTo>
                    <a:pt x="199" y="542"/>
                    <a:pt x="200" y="543"/>
                    <a:pt x="200" y="544"/>
                  </a:cubicBezTo>
                  <a:cubicBezTo>
                    <a:pt x="200" y="548"/>
                    <a:pt x="198" y="551"/>
                    <a:pt x="194" y="553"/>
                  </a:cubicBezTo>
                  <a:cubicBezTo>
                    <a:pt x="190" y="554"/>
                    <a:pt x="187" y="557"/>
                    <a:pt x="187" y="561"/>
                  </a:cubicBezTo>
                  <a:cubicBezTo>
                    <a:pt x="187" y="565"/>
                    <a:pt x="184" y="568"/>
                    <a:pt x="182" y="570"/>
                  </a:cubicBezTo>
                  <a:cubicBezTo>
                    <a:pt x="181" y="571"/>
                    <a:pt x="181" y="571"/>
                    <a:pt x="181" y="571"/>
                  </a:cubicBezTo>
                  <a:cubicBezTo>
                    <a:pt x="180" y="572"/>
                    <a:pt x="180" y="574"/>
                    <a:pt x="181" y="576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81" y="581"/>
                    <a:pt x="180" y="585"/>
                    <a:pt x="178" y="588"/>
                  </a:cubicBezTo>
                  <a:cubicBezTo>
                    <a:pt x="176" y="591"/>
                    <a:pt x="174" y="594"/>
                    <a:pt x="171" y="596"/>
                  </a:cubicBezTo>
                  <a:cubicBezTo>
                    <a:pt x="168" y="600"/>
                    <a:pt x="166" y="603"/>
                    <a:pt x="166" y="608"/>
                  </a:cubicBezTo>
                  <a:cubicBezTo>
                    <a:pt x="165" y="609"/>
                    <a:pt x="165" y="610"/>
                    <a:pt x="165" y="611"/>
                  </a:cubicBezTo>
                  <a:cubicBezTo>
                    <a:pt x="162" y="614"/>
                    <a:pt x="160" y="617"/>
                    <a:pt x="161" y="621"/>
                  </a:cubicBezTo>
                  <a:cubicBezTo>
                    <a:pt x="160" y="621"/>
                    <a:pt x="160" y="621"/>
                    <a:pt x="160" y="621"/>
                  </a:cubicBezTo>
                  <a:cubicBezTo>
                    <a:pt x="156" y="621"/>
                    <a:pt x="156" y="621"/>
                    <a:pt x="156" y="621"/>
                  </a:cubicBezTo>
                  <a:cubicBezTo>
                    <a:pt x="156" y="621"/>
                    <a:pt x="156" y="621"/>
                    <a:pt x="156" y="621"/>
                  </a:cubicBezTo>
                  <a:cubicBezTo>
                    <a:pt x="151" y="622"/>
                    <a:pt x="149" y="626"/>
                    <a:pt x="149" y="631"/>
                  </a:cubicBezTo>
                  <a:cubicBezTo>
                    <a:pt x="148" y="642"/>
                    <a:pt x="152" y="652"/>
                    <a:pt x="161" y="659"/>
                  </a:cubicBezTo>
                  <a:cubicBezTo>
                    <a:pt x="163" y="661"/>
                    <a:pt x="165" y="663"/>
                    <a:pt x="166" y="665"/>
                  </a:cubicBezTo>
                  <a:cubicBezTo>
                    <a:pt x="166" y="666"/>
                    <a:pt x="166" y="666"/>
                    <a:pt x="166" y="666"/>
                  </a:cubicBezTo>
                  <a:cubicBezTo>
                    <a:pt x="167" y="668"/>
                    <a:pt x="168" y="670"/>
                    <a:pt x="169" y="672"/>
                  </a:cubicBezTo>
                  <a:cubicBezTo>
                    <a:pt x="170" y="672"/>
                    <a:pt x="170" y="673"/>
                    <a:pt x="170" y="673"/>
                  </a:cubicBezTo>
                  <a:cubicBezTo>
                    <a:pt x="168" y="676"/>
                    <a:pt x="169" y="679"/>
                    <a:pt x="171" y="681"/>
                  </a:cubicBezTo>
                  <a:cubicBezTo>
                    <a:pt x="171" y="681"/>
                    <a:pt x="171" y="681"/>
                    <a:pt x="171" y="681"/>
                  </a:cubicBezTo>
                  <a:cubicBezTo>
                    <a:pt x="174" y="685"/>
                    <a:pt x="177" y="687"/>
                    <a:pt x="180" y="687"/>
                  </a:cubicBezTo>
                  <a:cubicBezTo>
                    <a:pt x="181" y="687"/>
                    <a:pt x="182" y="687"/>
                    <a:pt x="183" y="687"/>
                  </a:cubicBezTo>
                  <a:cubicBezTo>
                    <a:pt x="184" y="686"/>
                    <a:pt x="184" y="686"/>
                    <a:pt x="184" y="686"/>
                  </a:cubicBezTo>
                  <a:cubicBezTo>
                    <a:pt x="185" y="684"/>
                    <a:pt x="184" y="682"/>
                    <a:pt x="184" y="681"/>
                  </a:cubicBezTo>
                  <a:cubicBezTo>
                    <a:pt x="184" y="681"/>
                    <a:pt x="183" y="681"/>
                    <a:pt x="183" y="681"/>
                  </a:cubicBezTo>
                  <a:cubicBezTo>
                    <a:pt x="184" y="679"/>
                    <a:pt x="185" y="675"/>
                    <a:pt x="181" y="672"/>
                  </a:cubicBezTo>
                  <a:cubicBezTo>
                    <a:pt x="181" y="672"/>
                    <a:pt x="181" y="672"/>
                    <a:pt x="181" y="671"/>
                  </a:cubicBezTo>
                  <a:cubicBezTo>
                    <a:pt x="180" y="667"/>
                    <a:pt x="179" y="664"/>
                    <a:pt x="178" y="660"/>
                  </a:cubicBezTo>
                  <a:cubicBezTo>
                    <a:pt x="177" y="658"/>
                    <a:pt x="177" y="658"/>
                    <a:pt x="177" y="658"/>
                  </a:cubicBezTo>
                  <a:cubicBezTo>
                    <a:pt x="177" y="657"/>
                    <a:pt x="177" y="656"/>
                    <a:pt x="178" y="655"/>
                  </a:cubicBezTo>
                  <a:cubicBezTo>
                    <a:pt x="179" y="654"/>
                    <a:pt x="180" y="654"/>
                    <a:pt x="181" y="653"/>
                  </a:cubicBezTo>
                  <a:cubicBezTo>
                    <a:pt x="182" y="652"/>
                    <a:pt x="183" y="652"/>
                    <a:pt x="184" y="651"/>
                  </a:cubicBezTo>
                  <a:cubicBezTo>
                    <a:pt x="186" y="653"/>
                    <a:pt x="188" y="654"/>
                    <a:pt x="190" y="655"/>
                  </a:cubicBezTo>
                  <a:cubicBezTo>
                    <a:pt x="191" y="656"/>
                    <a:pt x="192" y="656"/>
                    <a:pt x="193" y="657"/>
                  </a:cubicBezTo>
                  <a:cubicBezTo>
                    <a:pt x="194" y="658"/>
                    <a:pt x="196" y="659"/>
                    <a:pt x="197" y="660"/>
                  </a:cubicBezTo>
                  <a:cubicBezTo>
                    <a:pt x="201" y="662"/>
                    <a:pt x="204" y="664"/>
                    <a:pt x="205" y="668"/>
                  </a:cubicBezTo>
                  <a:cubicBezTo>
                    <a:pt x="206" y="669"/>
                    <a:pt x="206" y="670"/>
                    <a:pt x="207" y="670"/>
                  </a:cubicBezTo>
                  <a:cubicBezTo>
                    <a:pt x="211" y="674"/>
                    <a:pt x="215" y="677"/>
                    <a:pt x="220" y="679"/>
                  </a:cubicBezTo>
                  <a:cubicBezTo>
                    <a:pt x="222" y="680"/>
                    <a:pt x="222" y="680"/>
                    <a:pt x="222" y="680"/>
                  </a:cubicBezTo>
                  <a:cubicBezTo>
                    <a:pt x="222" y="680"/>
                    <a:pt x="223" y="680"/>
                    <a:pt x="224" y="680"/>
                  </a:cubicBezTo>
                  <a:cubicBezTo>
                    <a:pt x="226" y="680"/>
                    <a:pt x="227" y="680"/>
                    <a:pt x="228" y="679"/>
                  </a:cubicBezTo>
                  <a:cubicBezTo>
                    <a:pt x="231" y="677"/>
                    <a:pt x="232" y="675"/>
                    <a:pt x="231" y="671"/>
                  </a:cubicBezTo>
                  <a:cubicBezTo>
                    <a:pt x="231" y="668"/>
                    <a:pt x="231" y="665"/>
                    <a:pt x="232" y="662"/>
                  </a:cubicBezTo>
                  <a:cubicBezTo>
                    <a:pt x="232" y="661"/>
                    <a:pt x="232" y="661"/>
                    <a:pt x="232" y="661"/>
                  </a:cubicBezTo>
                  <a:cubicBezTo>
                    <a:pt x="232" y="656"/>
                    <a:pt x="232" y="654"/>
                    <a:pt x="228" y="652"/>
                  </a:cubicBezTo>
                  <a:cubicBezTo>
                    <a:pt x="227" y="651"/>
                    <a:pt x="226" y="651"/>
                    <a:pt x="226" y="650"/>
                  </a:cubicBezTo>
                  <a:cubicBezTo>
                    <a:pt x="226" y="651"/>
                    <a:pt x="228" y="651"/>
                    <a:pt x="229" y="652"/>
                  </a:cubicBezTo>
                  <a:cubicBezTo>
                    <a:pt x="230" y="653"/>
                    <a:pt x="230" y="653"/>
                    <a:pt x="230" y="653"/>
                  </a:cubicBezTo>
                  <a:cubicBezTo>
                    <a:pt x="232" y="653"/>
                    <a:pt x="234" y="654"/>
                    <a:pt x="236" y="654"/>
                  </a:cubicBezTo>
                  <a:cubicBezTo>
                    <a:pt x="237" y="654"/>
                    <a:pt x="238" y="654"/>
                    <a:pt x="239" y="654"/>
                  </a:cubicBezTo>
                  <a:cubicBezTo>
                    <a:pt x="239" y="656"/>
                    <a:pt x="240" y="657"/>
                    <a:pt x="241" y="658"/>
                  </a:cubicBezTo>
                  <a:cubicBezTo>
                    <a:pt x="243" y="662"/>
                    <a:pt x="246" y="663"/>
                    <a:pt x="249" y="665"/>
                  </a:cubicBezTo>
                  <a:cubicBezTo>
                    <a:pt x="250" y="665"/>
                    <a:pt x="250" y="665"/>
                    <a:pt x="250" y="665"/>
                  </a:cubicBezTo>
                  <a:cubicBezTo>
                    <a:pt x="251" y="665"/>
                    <a:pt x="252" y="666"/>
                    <a:pt x="253" y="666"/>
                  </a:cubicBezTo>
                  <a:cubicBezTo>
                    <a:pt x="253" y="666"/>
                    <a:pt x="254" y="665"/>
                    <a:pt x="255" y="664"/>
                  </a:cubicBezTo>
                  <a:cubicBezTo>
                    <a:pt x="256" y="665"/>
                    <a:pt x="256" y="665"/>
                    <a:pt x="257" y="665"/>
                  </a:cubicBezTo>
                  <a:cubicBezTo>
                    <a:pt x="258" y="665"/>
                    <a:pt x="258" y="665"/>
                    <a:pt x="258" y="665"/>
                  </a:cubicBezTo>
                  <a:cubicBezTo>
                    <a:pt x="259" y="665"/>
                    <a:pt x="259" y="665"/>
                    <a:pt x="260" y="665"/>
                  </a:cubicBezTo>
                  <a:cubicBezTo>
                    <a:pt x="265" y="665"/>
                    <a:pt x="265" y="665"/>
                    <a:pt x="265" y="665"/>
                  </a:cubicBezTo>
                  <a:cubicBezTo>
                    <a:pt x="266" y="665"/>
                    <a:pt x="266" y="665"/>
                    <a:pt x="266" y="665"/>
                  </a:cubicBezTo>
                  <a:cubicBezTo>
                    <a:pt x="268" y="664"/>
                    <a:pt x="270" y="662"/>
                    <a:pt x="272" y="661"/>
                  </a:cubicBezTo>
                  <a:cubicBezTo>
                    <a:pt x="274" y="660"/>
                    <a:pt x="275" y="659"/>
                    <a:pt x="276" y="659"/>
                  </a:cubicBezTo>
                  <a:cubicBezTo>
                    <a:pt x="278" y="658"/>
                    <a:pt x="280" y="657"/>
                    <a:pt x="280" y="655"/>
                  </a:cubicBezTo>
                  <a:cubicBezTo>
                    <a:pt x="280" y="655"/>
                    <a:pt x="280" y="654"/>
                    <a:pt x="280" y="653"/>
                  </a:cubicBezTo>
                  <a:cubicBezTo>
                    <a:pt x="281" y="653"/>
                    <a:pt x="281" y="653"/>
                    <a:pt x="281" y="652"/>
                  </a:cubicBezTo>
                  <a:cubicBezTo>
                    <a:pt x="281" y="652"/>
                    <a:pt x="282" y="652"/>
                    <a:pt x="282" y="652"/>
                  </a:cubicBezTo>
                  <a:cubicBezTo>
                    <a:pt x="283" y="652"/>
                    <a:pt x="285" y="652"/>
                    <a:pt x="286" y="650"/>
                  </a:cubicBezTo>
                  <a:cubicBezTo>
                    <a:pt x="288" y="649"/>
                    <a:pt x="289" y="648"/>
                    <a:pt x="291" y="648"/>
                  </a:cubicBezTo>
                  <a:cubicBezTo>
                    <a:pt x="292" y="648"/>
                    <a:pt x="293" y="648"/>
                    <a:pt x="295" y="649"/>
                  </a:cubicBezTo>
                  <a:cubicBezTo>
                    <a:pt x="296" y="649"/>
                    <a:pt x="297" y="649"/>
                    <a:pt x="298" y="649"/>
                  </a:cubicBezTo>
                  <a:cubicBezTo>
                    <a:pt x="300" y="649"/>
                    <a:pt x="301" y="648"/>
                    <a:pt x="302" y="646"/>
                  </a:cubicBezTo>
                  <a:cubicBezTo>
                    <a:pt x="302" y="646"/>
                    <a:pt x="303" y="645"/>
                    <a:pt x="303" y="645"/>
                  </a:cubicBezTo>
                  <a:cubicBezTo>
                    <a:pt x="304" y="644"/>
                    <a:pt x="306" y="642"/>
                    <a:pt x="304" y="639"/>
                  </a:cubicBezTo>
                  <a:cubicBezTo>
                    <a:pt x="304" y="637"/>
                    <a:pt x="303" y="636"/>
                    <a:pt x="303" y="634"/>
                  </a:cubicBezTo>
                  <a:cubicBezTo>
                    <a:pt x="304" y="635"/>
                    <a:pt x="306" y="635"/>
                    <a:pt x="307" y="635"/>
                  </a:cubicBezTo>
                  <a:cubicBezTo>
                    <a:pt x="308" y="635"/>
                    <a:pt x="308" y="635"/>
                    <a:pt x="309" y="634"/>
                  </a:cubicBezTo>
                  <a:cubicBezTo>
                    <a:pt x="312" y="633"/>
                    <a:pt x="314" y="633"/>
                    <a:pt x="316" y="633"/>
                  </a:cubicBezTo>
                  <a:cubicBezTo>
                    <a:pt x="317" y="633"/>
                    <a:pt x="318" y="633"/>
                    <a:pt x="320" y="633"/>
                  </a:cubicBezTo>
                  <a:cubicBezTo>
                    <a:pt x="320" y="633"/>
                    <a:pt x="321" y="634"/>
                    <a:pt x="321" y="634"/>
                  </a:cubicBezTo>
                  <a:cubicBezTo>
                    <a:pt x="322" y="634"/>
                    <a:pt x="322" y="633"/>
                    <a:pt x="323" y="633"/>
                  </a:cubicBezTo>
                  <a:cubicBezTo>
                    <a:pt x="323" y="633"/>
                    <a:pt x="324" y="633"/>
                    <a:pt x="324" y="633"/>
                  </a:cubicBezTo>
                  <a:cubicBezTo>
                    <a:pt x="325" y="633"/>
                    <a:pt x="325" y="633"/>
                    <a:pt x="325" y="633"/>
                  </a:cubicBezTo>
                  <a:cubicBezTo>
                    <a:pt x="325" y="633"/>
                    <a:pt x="325" y="633"/>
                    <a:pt x="325" y="633"/>
                  </a:cubicBezTo>
                  <a:cubicBezTo>
                    <a:pt x="324" y="635"/>
                    <a:pt x="323" y="636"/>
                    <a:pt x="323" y="638"/>
                  </a:cubicBezTo>
                  <a:cubicBezTo>
                    <a:pt x="322" y="639"/>
                    <a:pt x="322" y="639"/>
                    <a:pt x="322" y="640"/>
                  </a:cubicBezTo>
                  <a:cubicBezTo>
                    <a:pt x="322" y="640"/>
                    <a:pt x="322" y="640"/>
                    <a:pt x="321" y="640"/>
                  </a:cubicBezTo>
                  <a:cubicBezTo>
                    <a:pt x="318" y="640"/>
                    <a:pt x="317" y="642"/>
                    <a:pt x="316" y="644"/>
                  </a:cubicBezTo>
                  <a:cubicBezTo>
                    <a:pt x="315" y="645"/>
                    <a:pt x="315" y="645"/>
                    <a:pt x="315" y="645"/>
                  </a:cubicBezTo>
                  <a:cubicBezTo>
                    <a:pt x="313" y="649"/>
                    <a:pt x="311" y="654"/>
                    <a:pt x="311" y="660"/>
                  </a:cubicBezTo>
                  <a:cubicBezTo>
                    <a:pt x="311" y="663"/>
                    <a:pt x="310" y="665"/>
                    <a:pt x="307" y="667"/>
                  </a:cubicBezTo>
                  <a:cubicBezTo>
                    <a:pt x="304" y="670"/>
                    <a:pt x="303" y="673"/>
                    <a:pt x="301" y="676"/>
                  </a:cubicBezTo>
                  <a:cubicBezTo>
                    <a:pt x="300" y="678"/>
                    <a:pt x="300" y="680"/>
                    <a:pt x="299" y="681"/>
                  </a:cubicBezTo>
                  <a:cubicBezTo>
                    <a:pt x="298" y="682"/>
                    <a:pt x="298" y="684"/>
                    <a:pt x="298" y="685"/>
                  </a:cubicBezTo>
                  <a:cubicBezTo>
                    <a:pt x="298" y="685"/>
                    <a:pt x="298" y="685"/>
                    <a:pt x="298" y="685"/>
                  </a:cubicBezTo>
                  <a:cubicBezTo>
                    <a:pt x="298" y="691"/>
                    <a:pt x="297" y="695"/>
                    <a:pt x="294" y="700"/>
                  </a:cubicBezTo>
                  <a:cubicBezTo>
                    <a:pt x="291" y="705"/>
                    <a:pt x="291" y="706"/>
                    <a:pt x="295" y="710"/>
                  </a:cubicBezTo>
                  <a:cubicBezTo>
                    <a:pt x="295" y="710"/>
                    <a:pt x="296" y="710"/>
                    <a:pt x="296" y="711"/>
                  </a:cubicBezTo>
                  <a:cubicBezTo>
                    <a:pt x="298" y="713"/>
                    <a:pt x="300" y="716"/>
                    <a:pt x="302" y="718"/>
                  </a:cubicBezTo>
                  <a:cubicBezTo>
                    <a:pt x="303" y="719"/>
                    <a:pt x="303" y="719"/>
                    <a:pt x="303" y="719"/>
                  </a:cubicBezTo>
                  <a:cubicBezTo>
                    <a:pt x="304" y="721"/>
                    <a:pt x="306" y="723"/>
                    <a:pt x="307" y="725"/>
                  </a:cubicBezTo>
                  <a:cubicBezTo>
                    <a:pt x="307" y="726"/>
                    <a:pt x="307" y="726"/>
                    <a:pt x="307" y="726"/>
                  </a:cubicBezTo>
                  <a:cubicBezTo>
                    <a:pt x="308" y="728"/>
                    <a:pt x="309" y="729"/>
                    <a:pt x="310" y="730"/>
                  </a:cubicBezTo>
                  <a:cubicBezTo>
                    <a:pt x="311" y="732"/>
                    <a:pt x="313" y="734"/>
                    <a:pt x="312" y="736"/>
                  </a:cubicBezTo>
                  <a:cubicBezTo>
                    <a:pt x="312" y="741"/>
                    <a:pt x="314" y="744"/>
                    <a:pt x="315" y="747"/>
                  </a:cubicBezTo>
                  <a:cubicBezTo>
                    <a:pt x="316" y="748"/>
                    <a:pt x="316" y="749"/>
                    <a:pt x="317" y="749"/>
                  </a:cubicBezTo>
                  <a:cubicBezTo>
                    <a:pt x="318" y="750"/>
                    <a:pt x="318" y="751"/>
                    <a:pt x="319" y="752"/>
                  </a:cubicBezTo>
                  <a:cubicBezTo>
                    <a:pt x="321" y="756"/>
                    <a:pt x="322" y="758"/>
                    <a:pt x="326" y="758"/>
                  </a:cubicBezTo>
                  <a:cubicBezTo>
                    <a:pt x="327" y="758"/>
                    <a:pt x="327" y="758"/>
                    <a:pt x="328" y="758"/>
                  </a:cubicBezTo>
                  <a:cubicBezTo>
                    <a:pt x="327" y="759"/>
                    <a:pt x="327" y="759"/>
                    <a:pt x="327" y="760"/>
                  </a:cubicBezTo>
                  <a:cubicBezTo>
                    <a:pt x="327" y="761"/>
                    <a:pt x="326" y="762"/>
                    <a:pt x="326" y="764"/>
                  </a:cubicBezTo>
                  <a:cubicBezTo>
                    <a:pt x="326" y="771"/>
                    <a:pt x="330" y="776"/>
                    <a:pt x="332" y="779"/>
                  </a:cubicBezTo>
                  <a:cubicBezTo>
                    <a:pt x="333" y="780"/>
                    <a:pt x="334" y="781"/>
                    <a:pt x="336" y="781"/>
                  </a:cubicBezTo>
                  <a:cubicBezTo>
                    <a:pt x="336" y="781"/>
                    <a:pt x="336" y="781"/>
                    <a:pt x="336" y="781"/>
                  </a:cubicBezTo>
                  <a:cubicBezTo>
                    <a:pt x="338" y="781"/>
                    <a:pt x="340" y="781"/>
                    <a:pt x="340" y="779"/>
                  </a:cubicBezTo>
                  <a:cubicBezTo>
                    <a:pt x="341" y="779"/>
                    <a:pt x="341" y="778"/>
                    <a:pt x="341" y="777"/>
                  </a:cubicBezTo>
                  <a:cubicBezTo>
                    <a:pt x="342" y="777"/>
                    <a:pt x="343" y="776"/>
                    <a:pt x="343" y="773"/>
                  </a:cubicBezTo>
                  <a:cubicBezTo>
                    <a:pt x="343" y="773"/>
                    <a:pt x="343" y="773"/>
                    <a:pt x="344" y="772"/>
                  </a:cubicBezTo>
                  <a:cubicBezTo>
                    <a:pt x="344" y="772"/>
                    <a:pt x="344" y="772"/>
                    <a:pt x="344" y="772"/>
                  </a:cubicBezTo>
                  <a:cubicBezTo>
                    <a:pt x="347" y="768"/>
                    <a:pt x="350" y="764"/>
                    <a:pt x="351" y="760"/>
                  </a:cubicBezTo>
                  <a:cubicBezTo>
                    <a:pt x="351" y="760"/>
                    <a:pt x="352" y="761"/>
                    <a:pt x="352" y="761"/>
                  </a:cubicBezTo>
                  <a:cubicBezTo>
                    <a:pt x="353" y="763"/>
                    <a:pt x="354" y="765"/>
                    <a:pt x="357" y="765"/>
                  </a:cubicBezTo>
                  <a:cubicBezTo>
                    <a:pt x="357" y="765"/>
                    <a:pt x="357" y="765"/>
                    <a:pt x="358" y="764"/>
                  </a:cubicBezTo>
                  <a:cubicBezTo>
                    <a:pt x="358" y="764"/>
                    <a:pt x="358" y="764"/>
                    <a:pt x="358" y="764"/>
                  </a:cubicBezTo>
                  <a:cubicBezTo>
                    <a:pt x="360" y="764"/>
                    <a:pt x="363" y="764"/>
                    <a:pt x="364" y="761"/>
                  </a:cubicBezTo>
                  <a:cubicBezTo>
                    <a:pt x="364" y="760"/>
                    <a:pt x="364" y="760"/>
                    <a:pt x="364" y="760"/>
                  </a:cubicBezTo>
                  <a:cubicBezTo>
                    <a:pt x="364" y="759"/>
                    <a:pt x="364" y="759"/>
                    <a:pt x="365" y="759"/>
                  </a:cubicBezTo>
                  <a:cubicBezTo>
                    <a:pt x="365" y="759"/>
                    <a:pt x="365" y="760"/>
                    <a:pt x="366" y="761"/>
                  </a:cubicBezTo>
                  <a:cubicBezTo>
                    <a:pt x="366" y="763"/>
                    <a:pt x="367" y="764"/>
                    <a:pt x="368" y="765"/>
                  </a:cubicBezTo>
                  <a:cubicBezTo>
                    <a:pt x="368" y="766"/>
                    <a:pt x="369" y="767"/>
                    <a:pt x="368" y="768"/>
                  </a:cubicBezTo>
                  <a:cubicBezTo>
                    <a:pt x="368" y="769"/>
                    <a:pt x="368" y="770"/>
                    <a:pt x="367" y="770"/>
                  </a:cubicBezTo>
                  <a:cubicBezTo>
                    <a:pt x="363" y="772"/>
                    <a:pt x="360" y="775"/>
                    <a:pt x="359" y="779"/>
                  </a:cubicBezTo>
                  <a:cubicBezTo>
                    <a:pt x="359" y="782"/>
                    <a:pt x="360" y="786"/>
                    <a:pt x="362" y="789"/>
                  </a:cubicBezTo>
                  <a:cubicBezTo>
                    <a:pt x="363" y="789"/>
                    <a:pt x="363" y="790"/>
                    <a:pt x="363" y="790"/>
                  </a:cubicBezTo>
                  <a:cubicBezTo>
                    <a:pt x="363" y="790"/>
                    <a:pt x="362" y="790"/>
                    <a:pt x="362" y="790"/>
                  </a:cubicBezTo>
                  <a:cubicBezTo>
                    <a:pt x="359" y="791"/>
                    <a:pt x="356" y="792"/>
                    <a:pt x="354" y="793"/>
                  </a:cubicBezTo>
                  <a:cubicBezTo>
                    <a:pt x="352" y="794"/>
                    <a:pt x="351" y="795"/>
                    <a:pt x="349" y="795"/>
                  </a:cubicBezTo>
                  <a:cubicBezTo>
                    <a:pt x="348" y="795"/>
                    <a:pt x="347" y="796"/>
                    <a:pt x="347" y="798"/>
                  </a:cubicBezTo>
                  <a:cubicBezTo>
                    <a:pt x="347" y="804"/>
                    <a:pt x="347" y="804"/>
                    <a:pt x="347" y="804"/>
                  </a:cubicBezTo>
                  <a:cubicBezTo>
                    <a:pt x="346" y="808"/>
                    <a:pt x="346" y="813"/>
                    <a:pt x="346" y="817"/>
                  </a:cubicBezTo>
                  <a:cubicBezTo>
                    <a:pt x="346" y="818"/>
                    <a:pt x="346" y="818"/>
                    <a:pt x="346" y="818"/>
                  </a:cubicBezTo>
                  <a:cubicBezTo>
                    <a:pt x="346" y="825"/>
                    <a:pt x="349" y="829"/>
                    <a:pt x="355" y="830"/>
                  </a:cubicBezTo>
                  <a:cubicBezTo>
                    <a:pt x="352" y="834"/>
                    <a:pt x="350" y="838"/>
                    <a:pt x="348" y="841"/>
                  </a:cubicBezTo>
                  <a:cubicBezTo>
                    <a:pt x="347" y="842"/>
                    <a:pt x="347" y="842"/>
                    <a:pt x="347" y="842"/>
                  </a:cubicBezTo>
                  <a:cubicBezTo>
                    <a:pt x="347" y="843"/>
                    <a:pt x="347" y="843"/>
                    <a:pt x="347" y="843"/>
                  </a:cubicBezTo>
                  <a:cubicBezTo>
                    <a:pt x="347" y="843"/>
                    <a:pt x="347" y="844"/>
                    <a:pt x="347" y="844"/>
                  </a:cubicBezTo>
                  <a:cubicBezTo>
                    <a:pt x="343" y="848"/>
                    <a:pt x="340" y="856"/>
                    <a:pt x="343" y="860"/>
                  </a:cubicBezTo>
                  <a:cubicBezTo>
                    <a:pt x="345" y="862"/>
                    <a:pt x="346" y="864"/>
                    <a:pt x="346" y="867"/>
                  </a:cubicBezTo>
                  <a:cubicBezTo>
                    <a:pt x="347" y="868"/>
                    <a:pt x="347" y="870"/>
                    <a:pt x="348" y="871"/>
                  </a:cubicBezTo>
                  <a:cubicBezTo>
                    <a:pt x="347" y="871"/>
                    <a:pt x="346" y="872"/>
                    <a:pt x="344" y="873"/>
                  </a:cubicBezTo>
                  <a:cubicBezTo>
                    <a:pt x="342" y="874"/>
                    <a:pt x="340" y="875"/>
                    <a:pt x="338" y="877"/>
                  </a:cubicBezTo>
                  <a:cubicBezTo>
                    <a:pt x="336" y="877"/>
                    <a:pt x="336" y="877"/>
                    <a:pt x="336" y="877"/>
                  </a:cubicBezTo>
                  <a:cubicBezTo>
                    <a:pt x="334" y="879"/>
                    <a:pt x="331" y="882"/>
                    <a:pt x="335" y="886"/>
                  </a:cubicBezTo>
                  <a:cubicBezTo>
                    <a:pt x="336" y="888"/>
                    <a:pt x="337" y="889"/>
                    <a:pt x="339" y="891"/>
                  </a:cubicBezTo>
                  <a:cubicBezTo>
                    <a:pt x="341" y="893"/>
                    <a:pt x="342" y="896"/>
                    <a:pt x="342" y="897"/>
                  </a:cubicBezTo>
                  <a:cubicBezTo>
                    <a:pt x="338" y="894"/>
                    <a:pt x="334" y="891"/>
                    <a:pt x="330" y="888"/>
                  </a:cubicBezTo>
                  <a:cubicBezTo>
                    <a:pt x="329" y="887"/>
                    <a:pt x="329" y="887"/>
                    <a:pt x="328" y="886"/>
                  </a:cubicBezTo>
                  <a:cubicBezTo>
                    <a:pt x="327" y="884"/>
                    <a:pt x="326" y="883"/>
                    <a:pt x="323" y="883"/>
                  </a:cubicBezTo>
                  <a:cubicBezTo>
                    <a:pt x="323" y="883"/>
                    <a:pt x="322" y="883"/>
                    <a:pt x="321" y="884"/>
                  </a:cubicBezTo>
                  <a:cubicBezTo>
                    <a:pt x="320" y="884"/>
                    <a:pt x="320" y="884"/>
                    <a:pt x="320" y="884"/>
                  </a:cubicBezTo>
                  <a:cubicBezTo>
                    <a:pt x="316" y="885"/>
                    <a:pt x="312" y="886"/>
                    <a:pt x="308" y="889"/>
                  </a:cubicBezTo>
                  <a:cubicBezTo>
                    <a:pt x="305" y="890"/>
                    <a:pt x="305" y="890"/>
                    <a:pt x="305" y="890"/>
                  </a:cubicBezTo>
                  <a:cubicBezTo>
                    <a:pt x="303" y="891"/>
                    <a:pt x="300" y="892"/>
                    <a:pt x="298" y="892"/>
                  </a:cubicBezTo>
                  <a:cubicBezTo>
                    <a:pt x="296" y="893"/>
                    <a:pt x="295" y="893"/>
                    <a:pt x="294" y="893"/>
                  </a:cubicBezTo>
                  <a:cubicBezTo>
                    <a:pt x="292" y="893"/>
                    <a:pt x="291" y="893"/>
                    <a:pt x="290" y="892"/>
                  </a:cubicBezTo>
                  <a:cubicBezTo>
                    <a:pt x="288" y="890"/>
                    <a:pt x="285" y="889"/>
                    <a:pt x="283" y="888"/>
                  </a:cubicBezTo>
                  <a:cubicBezTo>
                    <a:pt x="281" y="887"/>
                    <a:pt x="279" y="887"/>
                    <a:pt x="278" y="886"/>
                  </a:cubicBezTo>
                  <a:cubicBezTo>
                    <a:pt x="277" y="885"/>
                    <a:pt x="276" y="885"/>
                    <a:pt x="274" y="885"/>
                  </a:cubicBezTo>
                  <a:cubicBezTo>
                    <a:pt x="273" y="885"/>
                    <a:pt x="272" y="886"/>
                    <a:pt x="271" y="887"/>
                  </a:cubicBezTo>
                  <a:cubicBezTo>
                    <a:pt x="269" y="888"/>
                    <a:pt x="269" y="891"/>
                    <a:pt x="272" y="893"/>
                  </a:cubicBezTo>
                  <a:cubicBezTo>
                    <a:pt x="272" y="893"/>
                    <a:pt x="272" y="893"/>
                    <a:pt x="272" y="893"/>
                  </a:cubicBezTo>
                  <a:cubicBezTo>
                    <a:pt x="272" y="893"/>
                    <a:pt x="272" y="893"/>
                    <a:pt x="271" y="893"/>
                  </a:cubicBezTo>
                  <a:cubicBezTo>
                    <a:pt x="270" y="894"/>
                    <a:pt x="269" y="895"/>
                    <a:pt x="267" y="896"/>
                  </a:cubicBezTo>
                  <a:cubicBezTo>
                    <a:pt x="265" y="896"/>
                    <a:pt x="263" y="897"/>
                    <a:pt x="262" y="898"/>
                  </a:cubicBezTo>
                  <a:cubicBezTo>
                    <a:pt x="259" y="900"/>
                    <a:pt x="257" y="901"/>
                    <a:pt x="255" y="902"/>
                  </a:cubicBezTo>
                  <a:cubicBezTo>
                    <a:pt x="256" y="901"/>
                    <a:pt x="257" y="900"/>
                    <a:pt x="257" y="899"/>
                  </a:cubicBezTo>
                  <a:cubicBezTo>
                    <a:pt x="259" y="895"/>
                    <a:pt x="259" y="893"/>
                    <a:pt x="258" y="891"/>
                  </a:cubicBezTo>
                  <a:cubicBezTo>
                    <a:pt x="257" y="889"/>
                    <a:pt x="254" y="889"/>
                    <a:pt x="251" y="889"/>
                  </a:cubicBezTo>
                  <a:cubicBezTo>
                    <a:pt x="250" y="889"/>
                    <a:pt x="250" y="889"/>
                    <a:pt x="250" y="889"/>
                  </a:cubicBezTo>
                  <a:cubicBezTo>
                    <a:pt x="250" y="889"/>
                    <a:pt x="249" y="889"/>
                    <a:pt x="249" y="889"/>
                  </a:cubicBezTo>
                  <a:cubicBezTo>
                    <a:pt x="248" y="889"/>
                    <a:pt x="247" y="890"/>
                    <a:pt x="246" y="890"/>
                  </a:cubicBezTo>
                  <a:cubicBezTo>
                    <a:pt x="246" y="890"/>
                    <a:pt x="246" y="890"/>
                    <a:pt x="246" y="890"/>
                  </a:cubicBezTo>
                  <a:cubicBezTo>
                    <a:pt x="245" y="891"/>
                    <a:pt x="245" y="891"/>
                    <a:pt x="244" y="891"/>
                  </a:cubicBezTo>
                  <a:cubicBezTo>
                    <a:pt x="244" y="891"/>
                    <a:pt x="244" y="890"/>
                    <a:pt x="243" y="890"/>
                  </a:cubicBezTo>
                  <a:cubicBezTo>
                    <a:pt x="243" y="889"/>
                    <a:pt x="243" y="889"/>
                    <a:pt x="243" y="889"/>
                  </a:cubicBezTo>
                  <a:cubicBezTo>
                    <a:pt x="243" y="889"/>
                    <a:pt x="243" y="889"/>
                    <a:pt x="243" y="889"/>
                  </a:cubicBezTo>
                  <a:cubicBezTo>
                    <a:pt x="242" y="886"/>
                    <a:pt x="241" y="884"/>
                    <a:pt x="239" y="883"/>
                  </a:cubicBezTo>
                  <a:cubicBezTo>
                    <a:pt x="238" y="882"/>
                    <a:pt x="238" y="881"/>
                    <a:pt x="238" y="881"/>
                  </a:cubicBezTo>
                  <a:cubicBezTo>
                    <a:pt x="239" y="876"/>
                    <a:pt x="235" y="874"/>
                    <a:pt x="232" y="874"/>
                  </a:cubicBezTo>
                  <a:cubicBezTo>
                    <a:pt x="230" y="873"/>
                    <a:pt x="227" y="872"/>
                    <a:pt x="224" y="872"/>
                  </a:cubicBezTo>
                  <a:cubicBezTo>
                    <a:pt x="221" y="872"/>
                    <a:pt x="217" y="873"/>
                    <a:pt x="214" y="873"/>
                  </a:cubicBezTo>
                  <a:cubicBezTo>
                    <a:pt x="213" y="874"/>
                    <a:pt x="212" y="874"/>
                    <a:pt x="211" y="874"/>
                  </a:cubicBezTo>
                  <a:cubicBezTo>
                    <a:pt x="209" y="874"/>
                    <a:pt x="207" y="875"/>
                    <a:pt x="206" y="877"/>
                  </a:cubicBezTo>
                  <a:cubicBezTo>
                    <a:pt x="205" y="878"/>
                    <a:pt x="205" y="880"/>
                    <a:pt x="206" y="881"/>
                  </a:cubicBezTo>
                  <a:cubicBezTo>
                    <a:pt x="207" y="884"/>
                    <a:pt x="206" y="885"/>
                    <a:pt x="205" y="888"/>
                  </a:cubicBezTo>
                  <a:cubicBezTo>
                    <a:pt x="204" y="888"/>
                    <a:pt x="204" y="888"/>
                    <a:pt x="204" y="888"/>
                  </a:cubicBezTo>
                  <a:cubicBezTo>
                    <a:pt x="204" y="889"/>
                    <a:pt x="204" y="889"/>
                    <a:pt x="204" y="889"/>
                  </a:cubicBezTo>
                  <a:cubicBezTo>
                    <a:pt x="204" y="889"/>
                    <a:pt x="203" y="889"/>
                    <a:pt x="203" y="889"/>
                  </a:cubicBezTo>
                  <a:cubicBezTo>
                    <a:pt x="203" y="889"/>
                    <a:pt x="202" y="889"/>
                    <a:pt x="202" y="889"/>
                  </a:cubicBezTo>
                  <a:cubicBezTo>
                    <a:pt x="199" y="889"/>
                    <a:pt x="199" y="889"/>
                    <a:pt x="199" y="889"/>
                  </a:cubicBezTo>
                  <a:cubicBezTo>
                    <a:pt x="198" y="889"/>
                    <a:pt x="198" y="889"/>
                    <a:pt x="198" y="889"/>
                  </a:cubicBezTo>
                  <a:cubicBezTo>
                    <a:pt x="198" y="889"/>
                    <a:pt x="198" y="889"/>
                    <a:pt x="198" y="889"/>
                  </a:cubicBezTo>
                  <a:cubicBezTo>
                    <a:pt x="196" y="890"/>
                    <a:pt x="193" y="891"/>
                    <a:pt x="194" y="895"/>
                  </a:cubicBezTo>
                  <a:cubicBezTo>
                    <a:pt x="195" y="897"/>
                    <a:pt x="195" y="900"/>
                    <a:pt x="199" y="901"/>
                  </a:cubicBezTo>
                  <a:cubicBezTo>
                    <a:pt x="200" y="901"/>
                    <a:pt x="200" y="901"/>
                    <a:pt x="201" y="902"/>
                  </a:cubicBezTo>
                  <a:cubicBezTo>
                    <a:pt x="202" y="904"/>
                    <a:pt x="203" y="906"/>
                    <a:pt x="206" y="906"/>
                  </a:cubicBezTo>
                  <a:cubicBezTo>
                    <a:pt x="207" y="906"/>
                    <a:pt x="208" y="906"/>
                    <a:pt x="209" y="906"/>
                  </a:cubicBezTo>
                  <a:cubicBezTo>
                    <a:pt x="209" y="906"/>
                    <a:pt x="209" y="907"/>
                    <a:pt x="209" y="907"/>
                  </a:cubicBezTo>
                  <a:cubicBezTo>
                    <a:pt x="210" y="908"/>
                    <a:pt x="210" y="909"/>
                    <a:pt x="210" y="909"/>
                  </a:cubicBezTo>
                  <a:cubicBezTo>
                    <a:pt x="211" y="911"/>
                    <a:pt x="212" y="914"/>
                    <a:pt x="214" y="915"/>
                  </a:cubicBezTo>
                  <a:cubicBezTo>
                    <a:pt x="216" y="917"/>
                    <a:pt x="216" y="917"/>
                    <a:pt x="216" y="917"/>
                  </a:cubicBezTo>
                  <a:cubicBezTo>
                    <a:pt x="219" y="918"/>
                    <a:pt x="221" y="920"/>
                    <a:pt x="223" y="922"/>
                  </a:cubicBezTo>
                  <a:cubicBezTo>
                    <a:pt x="224" y="922"/>
                    <a:pt x="225" y="923"/>
                    <a:pt x="226" y="923"/>
                  </a:cubicBezTo>
                  <a:cubicBezTo>
                    <a:pt x="226" y="925"/>
                    <a:pt x="226" y="927"/>
                    <a:pt x="227" y="929"/>
                  </a:cubicBezTo>
                  <a:cubicBezTo>
                    <a:pt x="227" y="932"/>
                    <a:pt x="226" y="935"/>
                    <a:pt x="223" y="937"/>
                  </a:cubicBezTo>
                  <a:cubicBezTo>
                    <a:pt x="220" y="939"/>
                    <a:pt x="218" y="941"/>
                    <a:pt x="215" y="944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3" y="946"/>
                    <a:pt x="212" y="947"/>
                    <a:pt x="211" y="947"/>
                  </a:cubicBezTo>
                  <a:cubicBezTo>
                    <a:pt x="210" y="947"/>
                    <a:pt x="210" y="947"/>
                    <a:pt x="209" y="947"/>
                  </a:cubicBezTo>
                  <a:cubicBezTo>
                    <a:pt x="209" y="947"/>
                    <a:pt x="209" y="947"/>
                    <a:pt x="209" y="947"/>
                  </a:cubicBezTo>
                  <a:cubicBezTo>
                    <a:pt x="207" y="947"/>
                    <a:pt x="206" y="948"/>
                    <a:pt x="206" y="948"/>
                  </a:cubicBezTo>
                  <a:cubicBezTo>
                    <a:pt x="206" y="948"/>
                    <a:pt x="206" y="948"/>
                    <a:pt x="206" y="949"/>
                  </a:cubicBezTo>
                  <a:cubicBezTo>
                    <a:pt x="201" y="951"/>
                    <a:pt x="198" y="955"/>
                    <a:pt x="195" y="959"/>
                  </a:cubicBezTo>
                  <a:cubicBezTo>
                    <a:pt x="194" y="960"/>
                    <a:pt x="194" y="961"/>
                    <a:pt x="193" y="962"/>
                  </a:cubicBezTo>
                  <a:cubicBezTo>
                    <a:pt x="191" y="964"/>
                    <a:pt x="189" y="967"/>
                    <a:pt x="188" y="971"/>
                  </a:cubicBezTo>
                  <a:cubicBezTo>
                    <a:pt x="188" y="973"/>
                    <a:pt x="188" y="975"/>
                    <a:pt x="190" y="976"/>
                  </a:cubicBezTo>
                  <a:cubicBezTo>
                    <a:pt x="191" y="977"/>
                    <a:pt x="192" y="977"/>
                    <a:pt x="193" y="977"/>
                  </a:cubicBezTo>
                  <a:cubicBezTo>
                    <a:pt x="194" y="977"/>
                    <a:pt x="196" y="977"/>
                    <a:pt x="196" y="976"/>
                  </a:cubicBezTo>
                  <a:cubicBezTo>
                    <a:pt x="197" y="975"/>
                    <a:pt x="197" y="975"/>
                    <a:pt x="199" y="975"/>
                  </a:cubicBezTo>
                  <a:cubicBezTo>
                    <a:pt x="199" y="974"/>
                    <a:pt x="200" y="974"/>
                    <a:pt x="200" y="974"/>
                  </a:cubicBezTo>
                  <a:cubicBezTo>
                    <a:pt x="201" y="974"/>
                    <a:pt x="203" y="974"/>
                    <a:pt x="204" y="973"/>
                  </a:cubicBezTo>
                  <a:cubicBezTo>
                    <a:pt x="206" y="972"/>
                    <a:pt x="207" y="972"/>
                    <a:pt x="207" y="972"/>
                  </a:cubicBezTo>
                  <a:cubicBezTo>
                    <a:pt x="207" y="972"/>
                    <a:pt x="208" y="973"/>
                    <a:pt x="208" y="974"/>
                  </a:cubicBezTo>
                  <a:cubicBezTo>
                    <a:pt x="210" y="977"/>
                    <a:pt x="211" y="977"/>
                    <a:pt x="212" y="977"/>
                  </a:cubicBezTo>
                  <a:cubicBezTo>
                    <a:pt x="213" y="977"/>
                    <a:pt x="214" y="977"/>
                    <a:pt x="215" y="977"/>
                  </a:cubicBezTo>
                  <a:cubicBezTo>
                    <a:pt x="215" y="976"/>
                    <a:pt x="215" y="976"/>
                    <a:pt x="215" y="976"/>
                  </a:cubicBezTo>
                  <a:cubicBezTo>
                    <a:pt x="217" y="975"/>
                    <a:pt x="221" y="973"/>
                    <a:pt x="218" y="968"/>
                  </a:cubicBezTo>
                  <a:cubicBezTo>
                    <a:pt x="218" y="968"/>
                    <a:pt x="218" y="968"/>
                    <a:pt x="219" y="967"/>
                  </a:cubicBezTo>
                  <a:cubicBezTo>
                    <a:pt x="219" y="967"/>
                    <a:pt x="219" y="967"/>
                    <a:pt x="219" y="967"/>
                  </a:cubicBezTo>
                  <a:cubicBezTo>
                    <a:pt x="220" y="966"/>
                    <a:pt x="220" y="966"/>
                    <a:pt x="220" y="966"/>
                  </a:cubicBezTo>
                  <a:cubicBezTo>
                    <a:pt x="220" y="965"/>
                    <a:pt x="220" y="965"/>
                    <a:pt x="220" y="965"/>
                  </a:cubicBezTo>
                  <a:cubicBezTo>
                    <a:pt x="220" y="965"/>
                    <a:pt x="220" y="964"/>
                    <a:pt x="220" y="964"/>
                  </a:cubicBezTo>
                  <a:cubicBezTo>
                    <a:pt x="222" y="964"/>
                    <a:pt x="223" y="963"/>
                    <a:pt x="224" y="962"/>
                  </a:cubicBezTo>
                  <a:cubicBezTo>
                    <a:pt x="225" y="961"/>
                    <a:pt x="227" y="961"/>
                    <a:pt x="228" y="961"/>
                  </a:cubicBezTo>
                  <a:cubicBezTo>
                    <a:pt x="228" y="961"/>
                    <a:pt x="229" y="961"/>
                    <a:pt x="229" y="961"/>
                  </a:cubicBezTo>
                  <a:cubicBezTo>
                    <a:pt x="231" y="961"/>
                    <a:pt x="232" y="960"/>
                    <a:pt x="233" y="959"/>
                  </a:cubicBezTo>
                  <a:cubicBezTo>
                    <a:pt x="235" y="958"/>
                    <a:pt x="238" y="957"/>
                    <a:pt x="240" y="957"/>
                  </a:cubicBezTo>
                  <a:cubicBezTo>
                    <a:pt x="241" y="957"/>
                    <a:pt x="243" y="957"/>
                    <a:pt x="244" y="958"/>
                  </a:cubicBezTo>
                  <a:cubicBezTo>
                    <a:pt x="244" y="958"/>
                    <a:pt x="245" y="958"/>
                    <a:pt x="245" y="958"/>
                  </a:cubicBezTo>
                  <a:cubicBezTo>
                    <a:pt x="245" y="959"/>
                    <a:pt x="245" y="961"/>
                    <a:pt x="246" y="962"/>
                  </a:cubicBezTo>
                  <a:cubicBezTo>
                    <a:pt x="246" y="963"/>
                    <a:pt x="246" y="963"/>
                    <a:pt x="246" y="963"/>
                  </a:cubicBezTo>
                  <a:cubicBezTo>
                    <a:pt x="247" y="965"/>
                    <a:pt x="247" y="965"/>
                    <a:pt x="247" y="966"/>
                  </a:cubicBezTo>
                  <a:cubicBezTo>
                    <a:pt x="243" y="969"/>
                    <a:pt x="246" y="973"/>
                    <a:pt x="246" y="974"/>
                  </a:cubicBezTo>
                  <a:cubicBezTo>
                    <a:pt x="248" y="977"/>
                    <a:pt x="248" y="977"/>
                    <a:pt x="248" y="977"/>
                  </a:cubicBezTo>
                  <a:cubicBezTo>
                    <a:pt x="250" y="979"/>
                    <a:pt x="251" y="981"/>
                    <a:pt x="252" y="983"/>
                  </a:cubicBezTo>
                  <a:cubicBezTo>
                    <a:pt x="253" y="984"/>
                    <a:pt x="253" y="985"/>
                    <a:pt x="254" y="985"/>
                  </a:cubicBezTo>
                  <a:cubicBezTo>
                    <a:pt x="253" y="986"/>
                    <a:pt x="252" y="988"/>
                    <a:pt x="251" y="989"/>
                  </a:cubicBezTo>
                  <a:cubicBezTo>
                    <a:pt x="250" y="990"/>
                    <a:pt x="249" y="991"/>
                    <a:pt x="249" y="993"/>
                  </a:cubicBezTo>
                  <a:cubicBezTo>
                    <a:pt x="247" y="997"/>
                    <a:pt x="246" y="1001"/>
                    <a:pt x="249" y="1005"/>
                  </a:cubicBezTo>
                  <a:cubicBezTo>
                    <a:pt x="249" y="1006"/>
                    <a:pt x="249" y="1006"/>
                    <a:pt x="249" y="1006"/>
                  </a:cubicBezTo>
                  <a:cubicBezTo>
                    <a:pt x="251" y="1009"/>
                    <a:pt x="252" y="1011"/>
                    <a:pt x="253" y="1013"/>
                  </a:cubicBezTo>
                  <a:cubicBezTo>
                    <a:pt x="253" y="1013"/>
                    <a:pt x="253" y="1014"/>
                    <a:pt x="253" y="1015"/>
                  </a:cubicBezTo>
                  <a:cubicBezTo>
                    <a:pt x="253" y="1018"/>
                    <a:pt x="253" y="1020"/>
                    <a:pt x="252" y="1023"/>
                  </a:cubicBezTo>
                  <a:cubicBezTo>
                    <a:pt x="251" y="1024"/>
                    <a:pt x="251" y="1025"/>
                    <a:pt x="251" y="1026"/>
                  </a:cubicBezTo>
                  <a:cubicBezTo>
                    <a:pt x="250" y="1027"/>
                    <a:pt x="250" y="1028"/>
                    <a:pt x="250" y="1029"/>
                  </a:cubicBezTo>
                  <a:cubicBezTo>
                    <a:pt x="250" y="1032"/>
                    <a:pt x="250" y="1032"/>
                    <a:pt x="250" y="1032"/>
                  </a:cubicBezTo>
                  <a:cubicBezTo>
                    <a:pt x="250" y="1032"/>
                    <a:pt x="250" y="1032"/>
                    <a:pt x="250" y="1032"/>
                  </a:cubicBezTo>
                  <a:cubicBezTo>
                    <a:pt x="249" y="1034"/>
                    <a:pt x="248" y="1036"/>
                    <a:pt x="247" y="1039"/>
                  </a:cubicBezTo>
                  <a:cubicBezTo>
                    <a:pt x="246" y="1042"/>
                    <a:pt x="244" y="1046"/>
                    <a:pt x="241" y="1049"/>
                  </a:cubicBezTo>
                  <a:cubicBezTo>
                    <a:pt x="240" y="1051"/>
                    <a:pt x="237" y="1053"/>
                    <a:pt x="235" y="1054"/>
                  </a:cubicBezTo>
                  <a:cubicBezTo>
                    <a:pt x="233" y="1055"/>
                    <a:pt x="232" y="1057"/>
                    <a:pt x="230" y="1058"/>
                  </a:cubicBezTo>
                  <a:cubicBezTo>
                    <a:pt x="229" y="1058"/>
                    <a:pt x="229" y="1058"/>
                    <a:pt x="229" y="1058"/>
                  </a:cubicBezTo>
                  <a:cubicBezTo>
                    <a:pt x="228" y="1058"/>
                    <a:pt x="228" y="1058"/>
                    <a:pt x="228" y="1058"/>
                  </a:cubicBezTo>
                  <a:cubicBezTo>
                    <a:pt x="226" y="1058"/>
                    <a:pt x="224" y="1059"/>
                    <a:pt x="223" y="1060"/>
                  </a:cubicBezTo>
                  <a:cubicBezTo>
                    <a:pt x="222" y="1062"/>
                    <a:pt x="220" y="1063"/>
                    <a:pt x="218" y="1065"/>
                  </a:cubicBezTo>
                  <a:cubicBezTo>
                    <a:pt x="216" y="1066"/>
                    <a:pt x="214" y="1067"/>
                    <a:pt x="213" y="1070"/>
                  </a:cubicBezTo>
                  <a:cubicBezTo>
                    <a:pt x="212" y="1070"/>
                    <a:pt x="212" y="1070"/>
                    <a:pt x="212" y="1070"/>
                  </a:cubicBezTo>
                  <a:cubicBezTo>
                    <a:pt x="212" y="1070"/>
                    <a:pt x="212" y="1070"/>
                    <a:pt x="212" y="1070"/>
                  </a:cubicBezTo>
                  <a:cubicBezTo>
                    <a:pt x="211" y="1069"/>
                    <a:pt x="209" y="1069"/>
                    <a:pt x="208" y="1069"/>
                  </a:cubicBezTo>
                  <a:cubicBezTo>
                    <a:pt x="205" y="1069"/>
                    <a:pt x="202" y="1070"/>
                    <a:pt x="200" y="1071"/>
                  </a:cubicBezTo>
                  <a:cubicBezTo>
                    <a:pt x="199" y="1071"/>
                    <a:pt x="199" y="1071"/>
                    <a:pt x="199" y="1071"/>
                  </a:cubicBezTo>
                  <a:cubicBezTo>
                    <a:pt x="197" y="1072"/>
                    <a:pt x="196" y="1073"/>
                    <a:pt x="195" y="1074"/>
                  </a:cubicBezTo>
                  <a:cubicBezTo>
                    <a:pt x="195" y="1074"/>
                    <a:pt x="194" y="1074"/>
                    <a:pt x="194" y="1074"/>
                  </a:cubicBezTo>
                  <a:cubicBezTo>
                    <a:pt x="192" y="1074"/>
                    <a:pt x="191" y="1076"/>
                    <a:pt x="190" y="1077"/>
                  </a:cubicBezTo>
                  <a:cubicBezTo>
                    <a:pt x="189" y="1080"/>
                    <a:pt x="188" y="1081"/>
                    <a:pt x="185" y="1082"/>
                  </a:cubicBezTo>
                  <a:cubicBezTo>
                    <a:pt x="184" y="1082"/>
                    <a:pt x="183" y="1082"/>
                    <a:pt x="182" y="1084"/>
                  </a:cubicBezTo>
                  <a:cubicBezTo>
                    <a:pt x="181" y="1086"/>
                    <a:pt x="181" y="1086"/>
                    <a:pt x="180" y="1086"/>
                  </a:cubicBezTo>
                  <a:cubicBezTo>
                    <a:pt x="180" y="1086"/>
                    <a:pt x="179" y="1086"/>
                    <a:pt x="179" y="1086"/>
                  </a:cubicBezTo>
                  <a:cubicBezTo>
                    <a:pt x="178" y="1086"/>
                    <a:pt x="178" y="1086"/>
                    <a:pt x="178" y="1086"/>
                  </a:cubicBezTo>
                  <a:cubicBezTo>
                    <a:pt x="177" y="1086"/>
                    <a:pt x="176" y="1086"/>
                    <a:pt x="175" y="1088"/>
                  </a:cubicBezTo>
                  <a:cubicBezTo>
                    <a:pt x="174" y="1089"/>
                    <a:pt x="173" y="1089"/>
                    <a:pt x="173" y="1089"/>
                  </a:cubicBezTo>
                  <a:cubicBezTo>
                    <a:pt x="173" y="1089"/>
                    <a:pt x="173" y="1089"/>
                    <a:pt x="172" y="1088"/>
                  </a:cubicBezTo>
                  <a:cubicBezTo>
                    <a:pt x="171" y="1087"/>
                    <a:pt x="169" y="1086"/>
                    <a:pt x="166" y="1086"/>
                  </a:cubicBezTo>
                  <a:cubicBezTo>
                    <a:pt x="164" y="1086"/>
                    <a:pt x="161" y="1087"/>
                    <a:pt x="160" y="1088"/>
                  </a:cubicBezTo>
                  <a:cubicBezTo>
                    <a:pt x="159" y="1089"/>
                    <a:pt x="159" y="1089"/>
                    <a:pt x="159" y="1089"/>
                  </a:cubicBezTo>
                  <a:cubicBezTo>
                    <a:pt x="159" y="1089"/>
                    <a:pt x="159" y="1089"/>
                    <a:pt x="159" y="1089"/>
                  </a:cubicBezTo>
                  <a:cubicBezTo>
                    <a:pt x="158" y="1091"/>
                    <a:pt x="158" y="1093"/>
                    <a:pt x="157" y="1095"/>
                  </a:cubicBezTo>
                  <a:cubicBezTo>
                    <a:pt x="157" y="1096"/>
                    <a:pt x="157" y="1096"/>
                    <a:pt x="157" y="1096"/>
                  </a:cubicBezTo>
                  <a:cubicBezTo>
                    <a:pt x="156" y="1096"/>
                    <a:pt x="154" y="1097"/>
                    <a:pt x="153" y="1097"/>
                  </a:cubicBezTo>
                  <a:cubicBezTo>
                    <a:pt x="152" y="1098"/>
                    <a:pt x="151" y="1098"/>
                    <a:pt x="150" y="1099"/>
                  </a:cubicBezTo>
                  <a:cubicBezTo>
                    <a:pt x="149" y="1099"/>
                    <a:pt x="149" y="1099"/>
                    <a:pt x="149" y="1099"/>
                  </a:cubicBezTo>
                  <a:cubicBezTo>
                    <a:pt x="149" y="1099"/>
                    <a:pt x="148" y="1099"/>
                    <a:pt x="148" y="1100"/>
                  </a:cubicBezTo>
                  <a:cubicBezTo>
                    <a:pt x="148" y="1100"/>
                    <a:pt x="147" y="1101"/>
                    <a:pt x="147" y="1101"/>
                  </a:cubicBezTo>
                  <a:cubicBezTo>
                    <a:pt x="144" y="1102"/>
                    <a:pt x="142" y="1103"/>
                    <a:pt x="139" y="1104"/>
                  </a:cubicBezTo>
                  <a:cubicBezTo>
                    <a:pt x="139" y="1104"/>
                    <a:pt x="139" y="1104"/>
                    <a:pt x="139" y="1104"/>
                  </a:cubicBezTo>
                  <a:cubicBezTo>
                    <a:pt x="138" y="1105"/>
                    <a:pt x="137" y="1106"/>
                    <a:pt x="137" y="1107"/>
                  </a:cubicBezTo>
                  <a:cubicBezTo>
                    <a:pt x="137" y="1107"/>
                    <a:pt x="137" y="1108"/>
                    <a:pt x="137" y="1108"/>
                  </a:cubicBezTo>
                  <a:cubicBezTo>
                    <a:pt x="136" y="1109"/>
                    <a:pt x="136" y="1109"/>
                    <a:pt x="135" y="1109"/>
                  </a:cubicBezTo>
                  <a:cubicBezTo>
                    <a:pt x="135" y="1110"/>
                    <a:pt x="135" y="1110"/>
                    <a:pt x="134" y="1110"/>
                  </a:cubicBezTo>
                  <a:cubicBezTo>
                    <a:pt x="134" y="1111"/>
                    <a:pt x="133" y="1112"/>
                    <a:pt x="133" y="1113"/>
                  </a:cubicBezTo>
                  <a:cubicBezTo>
                    <a:pt x="133" y="1114"/>
                    <a:pt x="133" y="1115"/>
                    <a:pt x="133" y="1116"/>
                  </a:cubicBezTo>
                  <a:cubicBezTo>
                    <a:pt x="134" y="1117"/>
                    <a:pt x="134" y="1117"/>
                    <a:pt x="135" y="1117"/>
                  </a:cubicBezTo>
                  <a:cubicBezTo>
                    <a:pt x="135" y="1118"/>
                    <a:pt x="135" y="1118"/>
                    <a:pt x="135" y="1118"/>
                  </a:cubicBezTo>
                  <a:cubicBezTo>
                    <a:pt x="136" y="1118"/>
                    <a:pt x="137" y="1118"/>
                    <a:pt x="138" y="1118"/>
                  </a:cubicBezTo>
                  <a:cubicBezTo>
                    <a:pt x="138" y="1118"/>
                    <a:pt x="139" y="1118"/>
                    <a:pt x="140" y="1118"/>
                  </a:cubicBezTo>
                  <a:cubicBezTo>
                    <a:pt x="141" y="1117"/>
                    <a:pt x="141" y="1117"/>
                    <a:pt x="142" y="1117"/>
                  </a:cubicBezTo>
                  <a:cubicBezTo>
                    <a:pt x="143" y="1117"/>
                    <a:pt x="144" y="1116"/>
                    <a:pt x="146" y="1115"/>
                  </a:cubicBezTo>
                  <a:cubicBezTo>
                    <a:pt x="146" y="1115"/>
                    <a:pt x="146" y="1115"/>
                    <a:pt x="146" y="1115"/>
                  </a:cubicBezTo>
                  <a:cubicBezTo>
                    <a:pt x="146" y="1115"/>
                    <a:pt x="147" y="1115"/>
                    <a:pt x="147" y="1115"/>
                  </a:cubicBezTo>
                  <a:cubicBezTo>
                    <a:pt x="147" y="1115"/>
                    <a:pt x="148" y="1115"/>
                    <a:pt x="148" y="1115"/>
                  </a:cubicBezTo>
                  <a:cubicBezTo>
                    <a:pt x="150" y="1117"/>
                    <a:pt x="152" y="1117"/>
                    <a:pt x="154" y="1117"/>
                  </a:cubicBezTo>
                  <a:cubicBezTo>
                    <a:pt x="154" y="1117"/>
                    <a:pt x="154" y="1117"/>
                    <a:pt x="154" y="1117"/>
                  </a:cubicBezTo>
                  <a:cubicBezTo>
                    <a:pt x="155" y="1117"/>
                    <a:pt x="155" y="1117"/>
                    <a:pt x="155" y="1117"/>
                  </a:cubicBezTo>
                  <a:cubicBezTo>
                    <a:pt x="155" y="1117"/>
                    <a:pt x="155" y="1117"/>
                    <a:pt x="155" y="1118"/>
                  </a:cubicBezTo>
                  <a:cubicBezTo>
                    <a:pt x="155" y="1120"/>
                    <a:pt x="155" y="1121"/>
                    <a:pt x="156" y="1122"/>
                  </a:cubicBezTo>
                  <a:cubicBezTo>
                    <a:pt x="156" y="1123"/>
                    <a:pt x="156" y="1123"/>
                    <a:pt x="156" y="1124"/>
                  </a:cubicBezTo>
                  <a:cubicBezTo>
                    <a:pt x="156" y="1124"/>
                    <a:pt x="156" y="1124"/>
                    <a:pt x="156" y="1124"/>
                  </a:cubicBezTo>
                  <a:cubicBezTo>
                    <a:pt x="154" y="1124"/>
                    <a:pt x="153" y="1125"/>
                    <a:pt x="151" y="1126"/>
                  </a:cubicBezTo>
                  <a:cubicBezTo>
                    <a:pt x="150" y="1126"/>
                    <a:pt x="150" y="1126"/>
                    <a:pt x="150" y="1126"/>
                  </a:cubicBezTo>
                  <a:cubicBezTo>
                    <a:pt x="149" y="1127"/>
                    <a:pt x="148" y="1128"/>
                    <a:pt x="148" y="1129"/>
                  </a:cubicBezTo>
                  <a:cubicBezTo>
                    <a:pt x="147" y="1129"/>
                    <a:pt x="147" y="1129"/>
                    <a:pt x="147" y="1129"/>
                  </a:cubicBezTo>
                  <a:cubicBezTo>
                    <a:pt x="147" y="1129"/>
                    <a:pt x="146" y="1129"/>
                    <a:pt x="146" y="1129"/>
                  </a:cubicBezTo>
                  <a:cubicBezTo>
                    <a:pt x="145" y="1129"/>
                    <a:pt x="145" y="1129"/>
                    <a:pt x="144" y="1129"/>
                  </a:cubicBezTo>
                  <a:cubicBezTo>
                    <a:pt x="144" y="1129"/>
                    <a:pt x="143" y="1129"/>
                    <a:pt x="143" y="1129"/>
                  </a:cubicBezTo>
                  <a:cubicBezTo>
                    <a:pt x="141" y="1129"/>
                    <a:pt x="141" y="1129"/>
                    <a:pt x="141" y="1129"/>
                  </a:cubicBezTo>
                  <a:cubicBezTo>
                    <a:pt x="140" y="1129"/>
                    <a:pt x="137" y="1129"/>
                    <a:pt x="136" y="1132"/>
                  </a:cubicBezTo>
                  <a:cubicBezTo>
                    <a:pt x="137" y="1134"/>
                    <a:pt x="137" y="1134"/>
                    <a:pt x="137" y="1134"/>
                  </a:cubicBezTo>
                  <a:cubicBezTo>
                    <a:pt x="138" y="1135"/>
                    <a:pt x="138" y="1135"/>
                    <a:pt x="138" y="1135"/>
                  </a:cubicBezTo>
                  <a:cubicBezTo>
                    <a:pt x="139" y="1137"/>
                    <a:pt x="141" y="1137"/>
                    <a:pt x="142" y="1137"/>
                  </a:cubicBezTo>
                  <a:cubicBezTo>
                    <a:pt x="142" y="1137"/>
                    <a:pt x="143" y="1137"/>
                    <a:pt x="143" y="1137"/>
                  </a:cubicBezTo>
                  <a:cubicBezTo>
                    <a:pt x="146" y="1137"/>
                    <a:pt x="148" y="1138"/>
                    <a:pt x="149" y="1141"/>
                  </a:cubicBezTo>
                  <a:cubicBezTo>
                    <a:pt x="149" y="1141"/>
                    <a:pt x="149" y="1141"/>
                    <a:pt x="150" y="1142"/>
                  </a:cubicBezTo>
                  <a:cubicBezTo>
                    <a:pt x="151" y="1143"/>
                    <a:pt x="152" y="1143"/>
                    <a:pt x="153" y="1143"/>
                  </a:cubicBezTo>
                  <a:cubicBezTo>
                    <a:pt x="153" y="1143"/>
                    <a:pt x="154" y="1143"/>
                    <a:pt x="154" y="1143"/>
                  </a:cubicBezTo>
                  <a:cubicBezTo>
                    <a:pt x="155" y="1144"/>
                    <a:pt x="156" y="1145"/>
                    <a:pt x="157" y="1145"/>
                  </a:cubicBezTo>
                  <a:cubicBezTo>
                    <a:pt x="157" y="1145"/>
                    <a:pt x="157" y="1145"/>
                    <a:pt x="157" y="1145"/>
                  </a:cubicBezTo>
                  <a:cubicBezTo>
                    <a:pt x="161" y="1147"/>
                    <a:pt x="161" y="1147"/>
                    <a:pt x="161" y="1150"/>
                  </a:cubicBezTo>
                  <a:cubicBezTo>
                    <a:pt x="161" y="1150"/>
                    <a:pt x="161" y="1151"/>
                    <a:pt x="161" y="1151"/>
                  </a:cubicBezTo>
                  <a:cubicBezTo>
                    <a:pt x="161" y="1152"/>
                    <a:pt x="162" y="1152"/>
                    <a:pt x="163" y="1153"/>
                  </a:cubicBezTo>
                  <a:cubicBezTo>
                    <a:pt x="163" y="1153"/>
                    <a:pt x="164" y="1153"/>
                    <a:pt x="165" y="1154"/>
                  </a:cubicBezTo>
                  <a:cubicBezTo>
                    <a:pt x="165" y="1154"/>
                    <a:pt x="165" y="1154"/>
                    <a:pt x="166" y="1154"/>
                  </a:cubicBezTo>
                  <a:cubicBezTo>
                    <a:pt x="167" y="1155"/>
                    <a:pt x="168" y="1155"/>
                    <a:pt x="170" y="1155"/>
                  </a:cubicBezTo>
                  <a:cubicBezTo>
                    <a:pt x="170" y="1155"/>
                    <a:pt x="171" y="1155"/>
                    <a:pt x="171" y="1156"/>
                  </a:cubicBezTo>
                  <a:cubicBezTo>
                    <a:pt x="172" y="1156"/>
                    <a:pt x="172" y="1156"/>
                    <a:pt x="172" y="1156"/>
                  </a:cubicBezTo>
                  <a:cubicBezTo>
                    <a:pt x="173" y="1156"/>
                    <a:pt x="173" y="1156"/>
                    <a:pt x="174" y="1156"/>
                  </a:cubicBezTo>
                  <a:cubicBezTo>
                    <a:pt x="176" y="1156"/>
                    <a:pt x="178" y="1156"/>
                    <a:pt x="179" y="1155"/>
                  </a:cubicBezTo>
                  <a:cubicBezTo>
                    <a:pt x="179" y="1154"/>
                    <a:pt x="180" y="1154"/>
                    <a:pt x="180" y="1154"/>
                  </a:cubicBezTo>
                  <a:cubicBezTo>
                    <a:pt x="180" y="1153"/>
                    <a:pt x="180" y="1153"/>
                    <a:pt x="180" y="1153"/>
                  </a:cubicBezTo>
                  <a:cubicBezTo>
                    <a:pt x="182" y="1150"/>
                    <a:pt x="183" y="1150"/>
                    <a:pt x="183" y="1150"/>
                  </a:cubicBezTo>
                  <a:cubicBezTo>
                    <a:pt x="184" y="1150"/>
                    <a:pt x="184" y="1150"/>
                    <a:pt x="185" y="1150"/>
                  </a:cubicBezTo>
                  <a:cubicBezTo>
                    <a:pt x="186" y="1150"/>
                    <a:pt x="187" y="1151"/>
                    <a:pt x="188" y="1151"/>
                  </a:cubicBezTo>
                  <a:cubicBezTo>
                    <a:pt x="189" y="1151"/>
                    <a:pt x="190" y="1150"/>
                    <a:pt x="191" y="1149"/>
                  </a:cubicBezTo>
                  <a:cubicBezTo>
                    <a:pt x="192" y="1148"/>
                    <a:pt x="192" y="1148"/>
                    <a:pt x="192" y="1148"/>
                  </a:cubicBezTo>
                  <a:cubicBezTo>
                    <a:pt x="192" y="1148"/>
                    <a:pt x="192" y="1148"/>
                    <a:pt x="192" y="1148"/>
                  </a:cubicBezTo>
                  <a:cubicBezTo>
                    <a:pt x="192" y="1148"/>
                    <a:pt x="193" y="1148"/>
                    <a:pt x="193" y="1148"/>
                  </a:cubicBezTo>
                  <a:cubicBezTo>
                    <a:pt x="194" y="1148"/>
                    <a:pt x="195" y="1147"/>
                    <a:pt x="195" y="1147"/>
                  </a:cubicBezTo>
                  <a:cubicBezTo>
                    <a:pt x="196" y="1147"/>
                    <a:pt x="196" y="1147"/>
                    <a:pt x="196" y="1147"/>
                  </a:cubicBezTo>
                  <a:cubicBezTo>
                    <a:pt x="199" y="1146"/>
                    <a:pt x="199" y="1143"/>
                    <a:pt x="199" y="1142"/>
                  </a:cubicBezTo>
                  <a:cubicBezTo>
                    <a:pt x="199" y="1141"/>
                    <a:pt x="199" y="1141"/>
                    <a:pt x="199" y="1141"/>
                  </a:cubicBezTo>
                  <a:cubicBezTo>
                    <a:pt x="200" y="1140"/>
                    <a:pt x="200" y="1140"/>
                    <a:pt x="200" y="1140"/>
                  </a:cubicBezTo>
                  <a:cubicBezTo>
                    <a:pt x="200" y="1139"/>
                    <a:pt x="200" y="1138"/>
                    <a:pt x="201" y="1138"/>
                  </a:cubicBezTo>
                  <a:cubicBezTo>
                    <a:pt x="201" y="1136"/>
                    <a:pt x="201" y="1136"/>
                    <a:pt x="202" y="1135"/>
                  </a:cubicBezTo>
                  <a:cubicBezTo>
                    <a:pt x="202" y="1135"/>
                    <a:pt x="203" y="1135"/>
                    <a:pt x="203" y="1135"/>
                  </a:cubicBezTo>
                  <a:cubicBezTo>
                    <a:pt x="204" y="1135"/>
                    <a:pt x="205" y="1135"/>
                    <a:pt x="205" y="1135"/>
                  </a:cubicBezTo>
                  <a:cubicBezTo>
                    <a:pt x="206" y="1135"/>
                    <a:pt x="207" y="1135"/>
                    <a:pt x="207" y="1135"/>
                  </a:cubicBezTo>
                  <a:cubicBezTo>
                    <a:pt x="208" y="1135"/>
                    <a:pt x="209" y="1135"/>
                    <a:pt x="210" y="1135"/>
                  </a:cubicBezTo>
                  <a:cubicBezTo>
                    <a:pt x="211" y="1134"/>
                    <a:pt x="211" y="1134"/>
                    <a:pt x="211" y="1134"/>
                  </a:cubicBezTo>
                  <a:cubicBezTo>
                    <a:pt x="211" y="1134"/>
                    <a:pt x="212" y="1134"/>
                    <a:pt x="212" y="1134"/>
                  </a:cubicBezTo>
                  <a:cubicBezTo>
                    <a:pt x="213" y="1135"/>
                    <a:pt x="215" y="1135"/>
                    <a:pt x="216" y="1135"/>
                  </a:cubicBezTo>
                  <a:cubicBezTo>
                    <a:pt x="217" y="1135"/>
                    <a:pt x="217" y="1135"/>
                    <a:pt x="217" y="1136"/>
                  </a:cubicBezTo>
                  <a:cubicBezTo>
                    <a:pt x="218" y="1136"/>
                    <a:pt x="219" y="1136"/>
                    <a:pt x="219" y="1136"/>
                  </a:cubicBezTo>
                  <a:cubicBezTo>
                    <a:pt x="221" y="1136"/>
                    <a:pt x="222" y="1135"/>
                    <a:pt x="223" y="1134"/>
                  </a:cubicBezTo>
                  <a:cubicBezTo>
                    <a:pt x="223" y="1135"/>
                    <a:pt x="223" y="1135"/>
                    <a:pt x="223" y="1135"/>
                  </a:cubicBezTo>
                  <a:cubicBezTo>
                    <a:pt x="223" y="1136"/>
                    <a:pt x="223" y="1137"/>
                    <a:pt x="224" y="1137"/>
                  </a:cubicBezTo>
                  <a:cubicBezTo>
                    <a:pt x="225" y="1138"/>
                    <a:pt x="225" y="1139"/>
                    <a:pt x="226" y="1141"/>
                  </a:cubicBezTo>
                  <a:cubicBezTo>
                    <a:pt x="226" y="1142"/>
                    <a:pt x="227" y="1143"/>
                    <a:pt x="229" y="1143"/>
                  </a:cubicBezTo>
                  <a:cubicBezTo>
                    <a:pt x="230" y="1144"/>
                    <a:pt x="232" y="1146"/>
                    <a:pt x="235" y="1146"/>
                  </a:cubicBezTo>
                  <a:cubicBezTo>
                    <a:pt x="235" y="1146"/>
                    <a:pt x="235" y="1146"/>
                    <a:pt x="235" y="1146"/>
                  </a:cubicBezTo>
                  <a:cubicBezTo>
                    <a:pt x="235" y="1146"/>
                    <a:pt x="235" y="1146"/>
                    <a:pt x="234" y="1147"/>
                  </a:cubicBezTo>
                  <a:cubicBezTo>
                    <a:pt x="234" y="1147"/>
                    <a:pt x="233" y="1148"/>
                    <a:pt x="233" y="1148"/>
                  </a:cubicBezTo>
                  <a:cubicBezTo>
                    <a:pt x="232" y="1149"/>
                    <a:pt x="232" y="1149"/>
                    <a:pt x="232" y="1149"/>
                  </a:cubicBezTo>
                  <a:cubicBezTo>
                    <a:pt x="232" y="1149"/>
                    <a:pt x="231" y="1150"/>
                    <a:pt x="230" y="1150"/>
                  </a:cubicBezTo>
                  <a:cubicBezTo>
                    <a:pt x="230" y="1151"/>
                    <a:pt x="230" y="1152"/>
                    <a:pt x="230" y="1152"/>
                  </a:cubicBezTo>
                  <a:cubicBezTo>
                    <a:pt x="230" y="1153"/>
                    <a:pt x="230" y="1154"/>
                    <a:pt x="230" y="1154"/>
                  </a:cubicBezTo>
                  <a:cubicBezTo>
                    <a:pt x="231" y="1155"/>
                    <a:pt x="231" y="1155"/>
                    <a:pt x="231" y="1155"/>
                  </a:cubicBezTo>
                  <a:cubicBezTo>
                    <a:pt x="231" y="1156"/>
                    <a:pt x="231" y="1156"/>
                    <a:pt x="231" y="1156"/>
                  </a:cubicBezTo>
                  <a:cubicBezTo>
                    <a:pt x="230" y="1157"/>
                    <a:pt x="230" y="1159"/>
                    <a:pt x="232" y="1161"/>
                  </a:cubicBezTo>
                  <a:cubicBezTo>
                    <a:pt x="232" y="1162"/>
                    <a:pt x="232" y="1162"/>
                    <a:pt x="232" y="1162"/>
                  </a:cubicBezTo>
                  <a:cubicBezTo>
                    <a:pt x="233" y="1162"/>
                    <a:pt x="234" y="1162"/>
                    <a:pt x="235" y="1163"/>
                  </a:cubicBezTo>
                  <a:cubicBezTo>
                    <a:pt x="235" y="1163"/>
                    <a:pt x="236" y="1163"/>
                    <a:pt x="237" y="1164"/>
                  </a:cubicBezTo>
                  <a:cubicBezTo>
                    <a:pt x="237" y="1164"/>
                    <a:pt x="237" y="1164"/>
                    <a:pt x="238" y="1164"/>
                  </a:cubicBezTo>
                  <a:cubicBezTo>
                    <a:pt x="238" y="1164"/>
                    <a:pt x="238" y="1164"/>
                    <a:pt x="239" y="1164"/>
                  </a:cubicBezTo>
                  <a:cubicBezTo>
                    <a:pt x="239" y="1165"/>
                    <a:pt x="240" y="1165"/>
                    <a:pt x="241" y="1165"/>
                  </a:cubicBezTo>
                  <a:cubicBezTo>
                    <a:pt x="241" y="1165"/>
                    <a:pt x="241" y="1165"/>
                    <a:pt x="242" y="1165"/>
                  </a:cubicBezTo>
                  <a:cubicBezTo>
                    <a:pt x="242" y="1165"/>
                    <a:pt x="243" y="1165"/>
                    <a:pt x="243" y="1165"/>
                  </a:cubicBezTo>
                  <a:cubicBezTo>
                    <a:pt x="244" y="1165"/>
                    <a:pt x="244" y="1165"/>
                    <a:pt x="244" y="1165"/>
                  </a:cubicBezTo>
                  <a:cubicBezTo>
                    <a:pt x="244" y="1165"/>
                    <a:pt x="245" y="1165"/>
                    <a:pt x="245" y="1165"/>
                  </a:cubicBezTo>
                  <a:cubicBezTo>
                    <a:pt x="246" y="1165"/>
                    <a:pt x="246" y="1165"/>
                    <a:pt x="247" y="1165"/>
                  </a:cubicBezTo>
                  <a:cubicBezTo>
                    <a:pt x="250" y="1165"/>
                    <a:pt x="250" y="1162"/>
                    <a:pt x="250" y="1162"/>
                  </a:cubicBezTo>
                  <a:cubicBezTo>
                    <a:pt x="250" y="1162"/>
                    <a:pt x="250" y="1161"/>
                    <a:pt x="250" y="1161"/>
                  </a:cubicBezTo>
                  <a:cubicBezTo>
                    <a:pt x="251" y="1161"/>
                    <a:pt x="251" y="1161"/>
                    <a:pt x="252" y="1162"/>
                  </a:cubicBezTo>
                  <a:cubicBezTo>
                    <a:pt x="253" y="1162"/>
                    <a:pt x="254" y="1162"/>
                    <a:pt x="255" y="1162"/>
                  </a:cubicBezTo>
                  <a:cubicBezTo>
                    <a:pt x="256" y="1162"/>
                    <a:pt x="257" y="1162"/>
                    <a:pt x="258" y="1162"/>
                  </a:cubicBezTo>
                  <a:cubicBezTo>
                    <a:pt x="259" y="1162"/>
                    <a:pt x="260" y="1161"/>
                    <a:pt x="261" y="1161"/>
                  </a:cubicBezTo>
                  <a:cubicBezTo>
                    <a:pt x="262" y="1161"/>
                    <a:pt x="262" y="1161"/>
                    <a:pt x="263" y="1162"/>
                  </a:cubicBezTo>
                  <a:cubicBezTo>
                    <a:pt x="264" y="1162"/>
                    <a:pt x="265" y="1161"/>
                    <a:pt x="266" y="1159"/>
                  </a:cubicBezTo>
                  <a:cubicBezTo>
                    <a:pt x="265" y="1157"/>
                    <a:pt x="265" y="1157"/>
                    <a:pt x="265" y="1157"/>
                  </a:cubicBezTo>
                  <a:cubicBezTo>
                    <a:pt x="265" y="1157"/>
                    <a:pt x="264" y="1155"/>
                    <a:pt x="264" y="1155"/>
                  </a:cubicBezTo>
                  <a:cubicBezTo>
                    <a:pt x="264" y="1155"/>
                    <a:pt x="264" y="1154"/>
                    <a:pt x="265" y="1154"/>
                  </a:cubicBezTo>
                  <a:cubicBezTo>
                    <a:pt x="267" y="1153"/>
                    <a:pt x="268" y="1153"/>
                    <a:pt x="270" y="1153"/>
                  </a:cubicBezTo>
                  <a:cubicBezTo>
                    <a:pt x="272" y="1153"/>
                    <a:pt x="273" y="1153"/>
                    <a:pt x="275" y="1153"/>
                  </a:cubicBezTo>
                  <a:cubicBezTo>
                    <a:pt x="275" y="1154"/>
                    <a:pt x="276" y="1155"/>
                    <a:pt x="277" y="1157"/>
                  </a:cubicBezTo>
                  <a:cubicBezTo>
                    <a:pt x="279" y="1159"/>
                    <a:pt x="281" y="1162"/>
                    <a:pt x="282" y="1166"/>
                  </a:cubicBezTo>
                  <a:cubicBezTo>
                    <a:pt x="282" y="1168"/>
                    <a:pt x="283" y="1170"/>
                    <a:pt x="284" y="1171"/>
                  </a:cubicBezTo>
                  <a:cubicBezTo>
                    <a:pt x="285" y="1171"/>
                    <a:pt x="285" y="1172"/>
                    <a:pt x="286" y="1173"/>
                  </a:cubicBezTo>
                  <a:cubicBezTo>
                    <a:pt x="286" y="1174"/>
                    <a:pt x="287" y="1174"/>
                    <a:pt x="289" y="1174"/>
                  </a:cubicBezTo>
                  <a:cubicBezTo>
                    <a:pt x="289" y="1174"/>
                    <a:pt x="290" y="1174"/>
                    <a:pt x="291" y="1174"/>
                  </a:cubicBezTo>
                  <a:cubicBezTo>
                    <a:pt x="292" y="1174"/>
                    <a:pt x="292" y="1173"/>
                    <a:pt x="292" y="1173"/>
                  </a:cubicBezTo>
                  <a:cubicBezTo>
                    <a:pt x="293" y="1175"/>
                    <a:pt x="294" y="1176"/>
                    <a:pt x="296" y="1177"/>
                  </a:cubicBezTo>
                  <a:cubicBezTo>
                    <a:pt x="297" y="1178"/>
                    <a:pt x="298" y="1179"/>
                    <a:pt x="298" y="1180"/>
                  </a:cubicBezTo>
                  <a:cubicBezTo>
                    <a:pt x="300" y="1184"/>
                    <a:pt x="303" y="1185"/>
                    <a:pt x="307" y="1186"/>
                  </a:cubicBezTo>
                  <a:cubicBezTo>
                    <a:pt x="309" y="1186"/>
                    <a:pt x="311" y="1186"/>
                    <a:pt x="313" y="1187"/>
                  </a:cubicBezTo>
                  <a:cubicBezTo>
                    <a:pt x="315" y="1187"/>
                    <a:pt x="318" y="1188"/>
                    <a:pt x="321" y="1188"/>
                  </a:cubicBezTo>
                  <a:cubicBezTo>
                    <a:pt x="323" y="1188"/>
                    <a:pt x="325" y="1188"/>
                    <a:pt x="327" y="1187"/>
                  </a:cubicBezTo>
                  <a:cubicBezTo>
                    <a:pt x="328" y="1187"/>
                    <a:pt x="329" y="1187"/>
                    <a:pt x="330" y="1186"/>
                  </a:cubicBezTo>
                  <a:cubicBezTo>
                    <a:pt x="330" y="1186"/>
                    <a:pt x="331" y="1186"/>
                    <a:pt x="332" y="1186"/>
                  </a:cubicBezTo>
                  <a:cubicBezTo>
                    <a:pt x="332" y="1185"/>
                    <a:pt x="333" y="1185"/>
                    <a:pt x="333" y="1185"/>
                  </a:cubicBezTo>
                  <a:cubicBezTo>
                    <a:pt x="334" y="1185"/>
                    <a:pt x="334" y="1185"/>
                    <a:pt x="335" y="1185"/>
                  </a:cubicBezTo>
                  <a:cubicBezTo>
                    <a:pt x="335" y="1185"/>
                    <a:pt x="335" y="1185"/>
                    <a:pt x="335" y="1185"/>
                  </a:cubicBezTo>
                  <a:cubicBezTo>
                    <a:pt x="336" y="1185"/>
                    <a:pt x="336" y="1185"/>
                    <a:pt x="337" y="1185"/>
                  </a:cubicBezTo>
                  <a:cubicBezTo>
                    <a:pt x="338" y="1185"/>
                    <a:pt x="340" y="1184"/>
                    <a:pt x="341" y="1181"/>
                  </a:cubicBezTo>
                  <a:cubicBezTo>
                    <a:pt x="341" y="1179"/>
                    <a:pt x="341" y="1178"/>
                    <a:pt x="341" y="1177"/>
                  </a:cubicBezTo>
                  <a:cubicBezTo>
                    <a:pt x="342" y="1177"/>
                    <a:pt x="343" y="1176"/>
                    <a:pt x="343" y="1173"/>
                  </a:cubicBezTo>
                  <a:cubicBezTo>
                    <a:pt x="344" y="1172"/>
                    <a:pt x="344" y="1172"/>
                    <a:pt x="346" y="1171"/>
                  </a:cubicBezTo>
                  <a:cubicBezTo>
                    <a:pt x="350" y="1169"/>
                    <a:pt x="353" y="1167"/>
                    <a:pt x="356" y="1164"/>
                  </a:cubicBezTo>
                  <a:cubicBezTo>
                    <a:pt x="357" y="1164"/>
                    <a:pt x="357" y="1164"/>
                    <a:pt x="357" y="1164"/>
                  </a:cubicBezTo>
                  <a:cubicBezTo>
                    <a:pt x="357" y="1164"/>
                    <a:pt x="358" y="1165"/>
                    <a:pt x="358" y="1165"/>
                  </a:cubicBezTo>
                  <a:cubicBezTo>
                    <a:pt x="359" y="1165"/>
                    <a:pt x="361" y="1165"/>
                    <a:pt x="362" y="1165"/>
                  </a:cubicBezTo>
                  <a:cubicBezTo>
                    <a:pt x="363" y="1165"/>
                    <a:pt x="364" y="1165"/>
                    <a:pt x="365" y="1165"/>
                  </a:cubicBezTo>
                  <a:cubicBezTo>
                    <a:pt x="367" y="1164"/>
                    <a:pt x="369" y="1163"/>
                    <a:pt x="371" y="1162"/>
                  </a:cubicBezTo>
                  <a:cubicBezTo>
                    <a:pt x="376" y="1160"/>
                    <a:pt x="381" y="1158"/>
                    <a:pt x="385" y="1155"/>
                  </a:cubicBezTo>
                  <a:cubicBezTo>
                    <a:pt x="385" y="1155"/>
                    <a:pt x="385" y="1155"/>
                    <a:pt x="385" y="1155"/>
                  </a:cubicBezTo>
                  <a:cubicBezTo>
                    <a:pt x="383" y="1157"/>
                    <a:pt x="383" y="1158"/>
                    <a:pt x="382" y="1160"/>
                  </a:cubicBezTo>
                  <a:cubicBezTo>
                    <a:pt x="382" y="1162"/>
                    <a:pt x="381" y="1164"/>
                    <a:pt x="380" y="1165"/>
                  </a:cubicBezTo>
                  <a:cubicBezTo>
                    <a:pt x="379" y="1166"/>
                    <a:pt x="379" y="1166"/>
                    <a:pt x="379" y="1166"/>
                  </a:cubicBezTo>
                  <a:cubicBezTo>
                    <a:pt x="379" y="1166"/>
                    <a:pt x="378" y="1167"/>
                    <a:pt x="378" y="1167"/>
                  </a:cubicBezTo>
                  <a:cubicBezTo>
                    <a:pt x="377" y="1167"/>
                    <a:pt x="377" y="1167"/>
                    <a:pt x="376" y="1167"/>
                  </a:cubicBezTo>
                  <a:cubicBezTo>
                    <a:pt x="373" y="1167"/>
                    <a:pt x="372" y="1169"/>
                    <a:pt x="370" y="1170"/>
                  </a:cubicBezTo>
                  <a:cubicBezTo>
                    <a:pt x="367" y="1173"/>
                    <a:pt x="364" y="1176"/>
                    <a:pt x="363" y="1180"/>
                  </a:cubicBezTo>
                  <a:cubicBezTo>
                    <a:pt x="362" y="1181"/>
                    <a:pt x="361" y="1182"/>
                    <a:pt x="360" y="1182"/>
                  </a:cubicBezTo>
                  <a:cubicBezTo>
                    <a:pt x="360" y="1182"/>
                    <a:pt x="360" y="1181"/>
                    <a:pt x="360" y="1181"/>
                  </a:cubicBezTo>
                  <a:cubicBezTo>
                    <a:pt x="360" y="1181"/>
                    <a:pt x="359" y="1181"/>
                    <a:pt x="359" y="1181"/>
                  </a:cubicBezTo>
                  <a:cubicBezTo>
                    <a:pt x="356" y="1181"/>
                    <a:pt x="356" y="1182"/>
                    <a:pt x="355" y="1183"/>
                  </a:cubicBezTo>
                  <a:cubicBezTo>
                    <a:pt x="354" y="1184"/>
                    <a:pt x="355" y="1186"/>
                    <a:pt x="355" y="1187"/>
                  </a:cubicBezTo>
                  <a:cubicBezTo>
                    <a:pt x="354" y="1187"/>
                    <a:pt x="353" y="1187"/>
                    <a:pt x="353" y="1189"/>
                  </a:cubicBezTo>
                  <a:cubicBezTo>
                    <a:pt x="353" y="1189"/>
                    <a:pt x="352" y="1190"/>
                    <a:pt x="353" y="1191"/>
                  </a:cubicBezTo>
                  <a:cubicBezTo>
                    <a:pt x="353" y="1192"/>
                    <a:pt x="353" y="1192"/>
                    <a:pt x="353" y="1192"/>
                  </a:cubicBezTo>
                  <a:cubicBezTo>
                    <a:pt x="353" y="1191"/>
                    <a:pt x="353" y="1191"/>
                    <a:pt x="353" y="1191"/>
                  </a:cubicBezTo>
                  <a:cubicBezTo>
                    <a:pt x="352" y="1191"/>
                    <a:pt x="352" y="1192"/>
                    <a:pt x="351" y="1192"/>
                  </a:cubicBezTo>
                  <a:cubicBezTo>
                    <a:pt x="351" y="1192"/>
                    <a:pt x="351" y="1192"/>
                    <a:pt x="350" y="1192"/>
                  </a:cubicBezTo>
                  <a:cubicBezTo>
                    <a:pt x="349" y="1195"/>
                    <a:pt x="349" y="1195"/>
                    <a:pt x="349" y="1195"/>
                  </a:cubicBezTo>
                  <a:cubicBezTo>
                    <a:pt x="351" y="1196"/>
                    <a:pt x="351" y="1197"/>
                    <a:pt x="351" y="1199"/>
                  </a:cubicBezTo>
                  <a:cubicBezTo>
                    <a:pt x="350" y="1202"/>
                    <a:pt x="351" y="1204"/>
                    <a:pt x="352" y="1206"/>
                  </a:cubicBezTo>
                  <a:cubicBezTo>
                    <a:pt x="352" y="1206"/>
                    <a:pt x="352" y="1207"/>
                    <a:pt x="352" y="1208"/>
                  </a:cubicBezTo>
                  <a:cubicBezTo>
                    <a:pt x="352" y="1208"/>
                    <a:pt x="352" y="1208"/>
                    <a:pt x="352" y="1208"/>
                  </a:cubicBezTo>
                  <a:cubicBezTo>
                    <a:pt x="350" y="1208"/>
                    <a:pt x="349" y="1209"/>
                    <a:pt x="349" y="1209"/>
                  </a:cubicBezTo>
                  <a:cubicBezTo>
                    <a:pt x="348" y="1210"/>
                    <a:pt x="348" y="1210"/>
                    <a:pt x="348" y="1210"/>
                  </a:cubicBezTo>
                  <a:cubicBezTo>
                    <a:pt x="348" y="1210"/>
                    <a:pt x="347" y="1210"/>
                    <a:pt x="347" y="1210"/>
                  </a:cubicBezTo>
                  <a:cubicBezTo>
                    <a:pt x="345" y="1209"/>
                    <a:pt x="344" y="1209"/>
                    <a:pt x="343" y="1209"/>
                  </a:cubicBezTo>
                  <a:cubicBezTo>
                    <a:pt x="341" y="1209"/>
                    <a:pt x="340" y="1209"/>
                    <a:pt x="338" y="1210"/>
                  </a:cubicBezTo>
                  <a:cubicBezTo>
                    <a:pt x="332" y="1212"/>
                    <a:pt x="327" y="1214"/>
                    <a:pt x="321" y="1214"/>
                  </a:cubicBezTo>
                  <a:cubicBezTo>
                    <a:pt x="320" y="1214"/>
                    <a:pt x="320" y="1214"/>
                    <a:pt x="320" y="1214"/>
                  </a:cubicBezTo>
                  <a:cubicBezTo>
                    <a:pt x="320" y="1214"/>
                    <a:pt x="319" y="1214"/>
                    <a:pt x="319" y="1214"/>
                  </a:cubicBezTo>
                  <a:cubicBezTo>
                    <a:pt x="319" y="1214"/>
                    <a:pt x="319" y="1214"/>
                    <a:pt x="318" y="1214"/>
                  </a:cubicBezTo>
                  <a:cubicBezTo>
                    <a:pt x="318" y="1214"/>
                    <a:pt x="318" y="1214"/>
                    <a:pt x="318" y="1214"/>
                  </a:cubicBezTo>
                  <a:cubicBezTo>
                    <a:pt x="316" y="1211"/>
                    <a:pt x="314" y="1210"/>
                    <a:pt x="311" y="1208"/>
                  </a:cubicBezTo>
                  <a:cubicBezTo>
                    <a:pt x="310" y="1208"/>
                    <a:pt x="310" y="1208"/>
                    <a:pt x="310" y="1208"/>
                  </a:cubicBezTo>
                  <a:cubicBezTo>
                    <a:pt x="308" y="1207"/>
                    <a:pt x="306" y="1206"/>
                    <a:pt x="303" y="1206"/>
                  </a:cubicBezTo>
                  <a:cubicBezTo>
                    <a:pt x="301" y="1206"/>
                    <a:pt x="299" y="1207"/>
                    <a:pt x="298" y="1208"/>
                  </a:cubicBezTo>
                  <a:cubicBezTo>
                    <a:pt x="298" y="1208"/>
                    <a:pt x="297" y="1208"/>
                    <a:pt x="297" y="1208"/>
                  </a:cubicBezTo>
                  <a:cubicBezTo>
                    <a:pt x="297" y="1208"/>
                    <a:pt x="294" y="1207"/>
                    <a:pt x="293" y="1207"/>
                  </a:cubicBezTo>
                  <a:cubicBezTo>
                    <a:pt x="289" y="1206"/>
                    <a:pt x="285" y="1205"/>
                    <a:pt x="281" y="1205"/>
                  </a:cubicBezTo>
                  <a:cubicBezTo>
                    <a:pt x="279" y="1205"/>
                    <a:pt x="277" y="1205"/>
                    <a:pt x="275" y="1206"/>
                  </a:cubicBezTo>
                  <a:cubicBezTo>
                    <a:pt x="274" y="1206"/>
                    <a:pt x="273" y="1206"/>
                    <a:pt x="271" y="1206"/>
                  </a:cubicBezTo>
                  <a:cubicBezTo>
                    <a:pt x="269" y="1206"/>
                    <a:pt x="267" y="1206"/>
                    <a:pt x="264" y="1208"/>
                  </a:cubicBezTo>
                  <a:cubicBezTo>
                    <a:pt x="264" y="1208"/>
                    <a:pt x="263" y="1208"/>
                    <a:pt x="262" y="1208"/>
                  </a:cubicBezTo>
                  <a:cubicBezTo>
                    <a:pt x="261" y="1208"/>
                    <a:pt x="261" y="1208"/>
                    <a:pt x="261" y="1208"/>
                  </a:cubicBezTo>
                  <a:cubicBezTo>
                    <a:pt x="260" y="1208"/>
                    <a:pt x="258" y="1208"/>
                    <a:pt x="257" y="1209"/>
                  </a:cubicBezTo>
                  <a:cubicBezTo>
                    <a:pt x="256" y="1208"/>
                    <a:pt x="255" y="1208"/>
                    <a:pt x="254" y="1208"/>
                  </a:cubicBezTo>
                  <a:cubicBezTo>
                    <a:pt x="252" y="1208"/>
                    <a:pt x="251" y="1208"/>
                    <a:pt x="250" y="1209"/>
                  </a:cubicBezTo>
                  <a:cubicBezTo>
                    <a:pt x="249" y="1209"/>
                    <a:pt x="248" y="1209"/>
                    <a:pt x="247" y="1209"/>
                  </a:cubicBezTo>
                  <a:cubicBezTo>
                    <a:pt x="245" y="1209"/>
                    <a:pt x="242" y="1210"/>
                    <a:pt x="240" y="1212"/>
                  </a:cubicBezTo>
                  <a:cubicBezTo>
                    <a:pt x="240" y="1212"/>
                    <a:pt x="240" y="1212"/>
                    <a:pt x="240" y="1212"/>
                  </a:cubicBezTo>
                  <a:cubicBezTo>
                    <a:pt x="239" y="1212"/>
                    <a:pt x="239" y="1212"/>
                    <a:pt x="239" y="1212"/>
                  </a:cubicBezTo>
                  <a:cubicBezTo>
                    <a:pt x="239" y="1212"/>
                    <a:pt x="238" y="1212"/>
                    <a:pt x="237" y="1213"/>
                  </a:cubicBezTo>
                  <a:cubicBezTo>
                    <a:pt x="237" y="1215"/>
                    <a:pt x="237" y="1215"/>
                    <a:pt x="237" y="1215"/>
                  </a:cubicBezTo>
                  <a:cubicBezTo>
                    <a:pt x="237" y="1216"/>
                    <a:pt x="238" y="1217"/>
                    <a:pt x="238" y="1217"/>
                  </a:cubicBezTo>
                  <a:cubicBezTo>
                    <a:pt x="238" y="1218"/>
                    <a:pt x="239" y="1218"/>
                    <a:pt x="239" y="1219"/>
                  </a:cubicBezTo>
                  <a:cubicBezTo>
                    <a:pt x="238" y="1219"/>
                    <a:pt x="238" y="1219"/>
                    <a:pt x="238" y="1219"/>
                  </a:cubicBezTo>
                  <a:cubicBezTo>
                    <a:pt x="238" y="1219"/>
                    <a:pt x="238" y="1219"/>
                    <a:pt x="238" y="1219"/>
                  </a:cubicBezTo>
                  <a:cubicBezTo>
                    <a:pt x="237" y="1219"/>
                    <a:pt x="235" y="1220"/>
                    <a:pt x="235" y="1222"/>
                  </a:cubicBezTo>
                  <a:cubicBezTo>
                    <a:pt x="235" y="1223"/>
                    <a:pt x="236" y="1224"/>
                    <a:pt x="236" y="1224"/>
                  </a:cubicBezTo>
                  <a:cubicBezTo>
                    <a:pt x="237" y="1226"/>
                    <a:pt x="237" y="1226"/>
                    <a:pt x="237" y="1226"/>
                  </a:cubicBezTo>
                  <a:cubicBezTo>
                    <a:pt x="237" y="1226"/>
                    <a:pt x="237" y="1226"/>
                    <a:pt x="237" y="1226"/>
                  </a:cubicBezTo>
                  <a:cubicBezTo>
                    <a:pt x="237" y="1226"/>
                    <a:pt x="237" y="1226"/>
                    <a:pt x="237" y="1226"/>
                  </a:cubicBezTo>
                  <a:cubicBezTo>
                    <a:pt x="237" y="1226"/>
                    <a:pt x="237" y="1226"/>
                    <a:pt x="237" y="1226"/>
                  </a:cubicBezTo>
                  <a:cubicBezTo>
                    <a:pt x="237" y="1227"/>
                    <a:pt x="237" y="1227"/>
                    <a:pt x="237" y="1227"/>
                  </a:cubicBezTo>
                  <a:cubicBezTo>
                    <a:pt x="238" y="1227"/>
                    <a:pt x="238" y="1227"/>
                    <a:pt x="238" y="1227"/>
                  </a:cubicBezTo>
                  <a:cubicBezTo>
                    <a:pt x="238" y="1227"/>
                    <a:pt x="238" y="1227"/>
                    <a:pt x="238" y="1227"/>
                  </a:cubicBezTo>
                  <a:cubicBezTo>
                    <a:pt x="238" y="1228"/>
                    <a:pt x="238" y="1229"/>
                    <a:pt x="238" y="1230"/>
                  </a:cubicBezTo>
                  <a:cubicBezTo>
                    <a:pt x="238" y="1231"/>
                    <a:pt x="239" y="1232"/>
                    <a:pt x="238" y="1233"/>
                  </a:cubicBezTo>
                  <a:cubicBezTo>
                    <a:pt x="237" y="1233"/>
                    <a:pt x="236" y="1234"/>
                    <a:pt x="236" y="1235"/>
                  </a:cubicBezTo>
                  <a:cubicBezTo>
                    <a:pt x="235" y="1236"/>
                    <a:pt x="235" y="1236"/>
                    <a:pt x="235" y="1236"/>
                  </a:cubicBezTo>
                  <a:cubicBezTo>
                    <a:pt x="233" y="1238"/>
                    <a:pt x="233" y="1238"/>
                    <a:pt x="233" y="1238"/>
                  </a:cubicBezTo>
                  <a:cubicBezTo>
                    <a:pt x="233" y="1238"/>
                    <a:pt x="233" y="1238"/>
                    <a:pt x="233" y="1238"/>
                  </a:cubicBezTo>
                  <a:cubicBezTo>
                    <a:pt x="232" y="1239"/>
                    <a:pt x="231" y="1240"/>
                    <a:pt x="229" y="1241"/>
                  </a:cubicBezTo>
                  <a:cubicBezTo>
                    <a:pt x="229" y="1241"/>
                    <a:pt x="229" y="1241"/>
                    <a:pt x="228" y="1241"/>
                  </a:cubicBezTo>
                  <a:cubicBezTo>
                    <a:pt x="228" y="1241"/>
                    <a:pt x="228" y="1241"/>
                    <a:pt x="228" y="1241"/>
                  </a:cubicBezTo>
                  <a:cubicBezTo>
                    <a:pt x="227" y="1241"/>
                    <a:pt x="226" y="1241"/>
                    <a:pt x="226" y="1240"/>
                  </a:cubicBezTo>
                  <a:cubicBezTo>
                    <a:pt x="225" y="1238"/>
                    <a:pt x="223" y="1238"/>
                    <a:pt x="222" y="1238"/>
                  </a:cubicBezTo>
                  <a:cubicBezTo>
                    <a:pt x="222" y="1238"/>
                    <a:pt x="222" y="1238"/>
                    <a:pt x="222" y="1238"/>
                  </a:cubicBezTo>
                  <a:cubicBezTo>
                    <a:pt x="218" y="1237"/>
                    <a:pt x="218" y="1237"/>
                    <a:pt x="218" y="1237"/>
                  </a:cubicBezTo>
                  <a:cubicBezTo>
                    <a:pt x="217" y="1237"/>
                    <a:pt x="216" y="1237"/>
                    <a:pt x="215" y="1237"/>
                  </a:cubicBezTo>
                  <a:cubicBezTo>
                    <a:pt x="214" y="1237"/>
                    <a:pt x="213" y="1237"/>
                    <a:pt x="212" y="1237"/>
                  </a:cubicBezTo>
                  <a:cubicBezTo>
                    <a:pt x="211" y="1238"/>
                    <a:pt x="211" y="1238"/>
                    <a:pt x="211" y="1238"/>
                  </a:cubicBezTo>
                  <a:cubicBezTo>
                    <a:pt x="211" y="1238"/>
                    <a:pt x="209" y="1239"/>
                    <a:pt x="210" y="1241"/>
                  </a:cubicBezTo>
                  <a:cubicBezTo>
                    <a:pt x="210" y="1242"/>
                    <a:pt x="210" y="1244"/>
                    <a:pt x="209" y="1246"/>
                  </a:cubicBezTo>
                  <a:cubicBezTo>
                    <a:pt x="208" y="1248"/>
                    <a:pt x="208" y="1249"/>
                    <a:pt x="208" y="1250"/>
                  </a:cubicBezTo>
                  <a:cubicBezTo>
                    <a:pt x="208" y="1251"/>
                    <a:pt x="207" y="1252"/>
                    <a:pt x="207" y="1254"/>
                  </a:cubicBezTo>
                  <a:cubicBezTo>
                    <a:pt x="207" y="1254"/>
                    <a:pt x="207" y="1254"/>
                    <a:pt x="207" y="1254"/>
                  </a:cubicBezTo>
                  <a:cubicBezTo>
                    <a:pt x="206" y="1256"/>
                    <a:pt x="206" y="1258"/>
                    <a:pt x="207" y="1260"/>
                  </a:cubicBezTo>
                  <a:cubicBezTo>
                    <a:pt x="207" y="1261"/>
                    <a:pt x="207" y="1261"/>
                    <a:pt x="207" y="1262"/>
                  </a:cubicBezTo>
                  <a:cubicBezTo>
                    <a:pt x="207" y="1262"/>
                    <a:pt x="208" y="1262"/>
                    <a:pt x="208" y="1263"/>
                  </a:cubicBezTo>
                  <a:cubicBezTo>
                    <a:pt x="207" y="1264"/>
                    <a:pt x="207" y="1266"/>
                    <a:pt x="208" y="1267"/>
                  </a:cubicBezTo>
                  <a:cubicBezTo>
                    <a:pt x="208" y="1272"/>
                    <a:pt x="208" y="1272"/>
                    <a:pt x="208" y="1272"/>
                  </a:cubicBezTo>
                  <a:cubicBezTo>
                    <a:pt x="207" y="1272"/>
                    <a:pt x="206" y="1273"/>
                    <a:pt x="206" y="1273"/>
                  </a:cubicBezTo>
                  <a:cubicBezTo>
                    <a:pt x="205" y="1274"/>
                    <a:pt x="205" y="1274"/>
                    <a:pt x="205" y="1274"/>
                  </a:cubicBezTo>
                  <a:cubicBezTo>
                    <a:pt x="204" y="1275"/>
                    <a:pt x="204" y="1275"/>
                    <a:pt x="204" y="1275"/>
                  </a:cubicBezTo>
                  <a:cubicBezTo>
                    <a:pt x="203" y="1275"/>
                    <a:pt x="203" y="1275"/>
                    <a:pt x="203" y="1276"/>
                  </a:cubicBezTo>
                  <a:cubicBezTo>
                    <a:pt x="203" y="1276"/>
                    <a:pt x="202" y="1276"/>
                    <a:pt x="202" y="1276"/>
                  </a:cubicBezTo>
                  <a:cubicBezTo>
                    <a:pt x="201" y="1278"/>
                    <a:pt x="199" y="1279"/>
                    <a:pt x="198" y="1282"/>
                  </a:cubicBezTo>
                  <a:cubicBezTo>
                    <a:pt x="197" y="1284"/>
                    <a:pt x="196" y="1285"/>
                    <a:pt x="194" y="1286"/>
                  </a:cubicBezTo>
                  <a:cubicBezTo>
                    <a:pt x="193" y="1287"/>
                    <a:pt x="193" y="1287"/>
                    <a:pt x="193" y="1287"/>
                  </a:cubicBezTo>
                  <a:cubicBezTo>
                    <a:pt x="191" y="1287"/>
                    <a:pt x="190" y="1288"/>
                    <a:pt x="189" y="1290"/>
                  </a:cubicBezTo>
                  <a:cubicBezTo>
                    <a:pt x="188" y="1292"/>
                    <a:pt x="188" y="1293"/>
                    <a:pt x="188" y="1294"/>
                  </a:cubicBezTo>
                  <a:cubicBezTo>
                    <a:pt x="188" y="1294"/>
                    <a:pt x="188" y="1294"/>
                    <a:pt x="188" y="1294"/>
                  </a:cubicBezTo>
                  <a:cubicBezTo>
                    <a:pt x="188" y="1294"/>
                    <a:pt x="188" y="1295"/>
                    <a:pt x="188" y="1295"/>
                  </a:cubicBezTo>
                  <a:cubicBezTo>
                    <a:pt x="188" y="1297"/>
                    <a:pt x="188" y="1298"/>
                    <a:pt x="187" y="1299"/>
                  </a:cubicBezTo>
                  <a:cubicBezTo>
                    <a:pt x="186" y="1299"/>
                    <a:pt x="186" y="1299"/>
                    <a:pt x="185" y="1299"/>
                  </a:cubicBezTo>
                  <a:cubicBezTo>
                    <a:pt x="185" y="1300"/>
                    <a:pt x="185" y="1300"/>
                    <a:pt x="185" y="1300"/>
                  </a:cubicBezTo>
                  <a:cubicBezTo>
                    <a:pt x="185" y="1300"/>
                    <a:pt x="184" y="1300"/>
                    <a:pt x="184" y="1300"/>
                  </a:cubicBezTo>
                  <a:cubicBezTo>
                    <a:pt x="184" y="1300"/>
                    <a:pt x="182" y="1300"/>
                    <a:pt x="182" y="1300"/>
                  </a:cubicBezTo>
                  <a:cubicBezTo>
                    <a:pt x="181" y="1300"/>
                    <a:pt x="180" y="1300"/>
                    <a:pt x="179" y="1301"/>
                  </a:cubicBezTo>
                  <a:cubicBezTo>
                    <a:pt x="179" y="1301"/>
                    <a:pt x="178" y="1300"/>
                    <a:pt x="178" y="1300"/>
                  </a:cubicBezTo>
                  <a:cubicBezTo>
                    <a:pt x="178" y="1300"/>
                    <a:pt x="178" y="1300"/>
                    <a:pt x="177" y="1300"/>
                  </a:cubicBezTo>
                  <a:cubicBezTo>
                    <a:pt x="177" y="1300"/>
                    <a:pt x="176" y="1300"/>
                    <a:pt x="176" y="1300"/>
                  </a:cubicBezTo>
                  <a:cubicBezTo>
                    <a:pt x="175" y="1300"/>
                    <a:pt x="175" y="1300"/>
                    <a:pt x="175" y="1300"/>
                  </a:cubicBezTo>
                  <a:cubicBezTo>
                    <a:pt x="173" y="1302"/>
                    <a:pt x="173" y="1302"/>
                    <a:pt x="173" y="1302"/>
                  </a:cubicBezTo>
                  <a:cubicBezTo>
                    <a:pt x="173" y="1302"/>
                    <a:pt x="173" y="1303"/>
                    <a:pt x="173" y="1303"/>
                  </a:cubicBezTo>
                  <a:cubicBezTo>
                    <a:pt x="173" y="1303"/>
                    <a:pt x="173" y="1303"/>
                    <a:pt x="173" y="1303"/>
                  </a:cubicBezTo>
                  <a:cubicBezTo>
                    <a:pt x="172" y="1303"/>
                    <a:pt x="172" y="1303"/>
                    <a:pt x="172" y="1303"/>
                  </a:cubicBezTo>
                  <a:cubicBezTo>
                    <a:pt x="171" y="1304"/>
                    <a:pt x="170" y="1305"/>
                    <a:pt x="170" y="1305"/>
                  </a:cubicBezTo>
                  <a:cubicBezTo>
                    <a:pt x="169" y="1306"/>
                    <a:pt x="169" y="1306"/>
                    <a:pt x="169" y="1306"/>
                  </a:cubicBezTo>
                  <a:cubicBezTo>
                    <a:pt x="169" y="1306"/>
                    <a:pt x="168" y="1306"/>
                    <a:pt x="168" y="1306"/>
                  </a:cubicBezTo>
                  <a:cubicBezTo>
                    <a:pt x="168" y="1306"/>
                    <a:pt x="168" y="1306"/>
                    <a:pt x="168" y="1306"/>
                  </a:cubicBezTo>
                  <a:cubicBezTo>
                    <a:pt x="168" y="1305"/>
                    <a:pt x="167" y="1305"/>
                    <a:pt x="166" y="1305"/>
                  </a:cubicBezTo>
                  <a:cubicBezTo>
                    <a:pt x="165" y="1305"/>
                    <a:pt x="164" y="1306"/>
                    <a:pt x="164" y="1307"/>
                  </a:cubicBezTo>
                  <a:cubicBezTo>
                    <a:pt x="164" y="1307"/>
                    <a:pt x="163" y="1308"/>
                    <a:pt x="164" y="1310"/>
                  </a:cubicBezTo>
                  <a:cubicBezTo>
                    <a:pt x="164" y="1311"/>
                    <a:pt x="163" y="1311"/>
                    <a:pt x="163" y="1312"/>
                  </a:cubicBezTo>
                  <a:cubicBezTo>
                    <a:pt x="163" y="1314"/>
                    <a:pt x="163" y="1316"/>
                    <a:pt x="163" y="1318"/>
                  </a:cubicBezTo>
                  <a:cubicBezTo>
                    <a:pt x="163" y="1319"/>
                    <a:pt x="163" y="1320"/>
                    <a:pt x="163" y="1321"/>
                  </a:cubicBezTo>
                  <a:cubicBezTo>
                    <a:pt x="162" y="1322"/>
                    <a:pt x="162" y="1323"/>
                    <a:pt x="162" y="1324"/>
                  </a:cubicBezTo>
                  <a:cubicBezTo>
                    <a:pt x="162" y="1324"/>
                    <a:pt x="162" y="1324"/>
                    <a:pt x="162" y="1324"/>
                  </a:cubicBezTo>
                  <a:cubicBezTo>
                    <a:pt x="161" y="1325"/>
                    <a:pt x="161" y="1325"/>
                    <a:pt x="161" y="1325"/>
                  </a:cubicBezTo>
                  <a:cubicBezTo>
                    <a:pt x="158" y="1325"/>
                    <a:pt x="155" y="1326"/>
                    <a:pt x="154" y="1328"/>
                  </a:cubicBezTo>
                  <a:cubicBezTo>
                    <a:pt x="152" y="1329"/>
                    <a:pt x="151" y="1331"/>
                    <a:pt x="152" y="1333"/>
                  </a:cubicBezTo>
                  <a:cubicBezTo>
                    <a:pt x="152" y="1335"/>
                    <a:pt x="151" y="1336"/>
                    <a:pt x="150" y="1338"/>
                  </a:cubicBezTo>
                  <a:cubicBezTo>
                    <a:pt x="149" y="1339"/>
                    <a:pt x="149" y="1339"/>
                    <a:pt x="149" y="1339"/>
                  </a:cubicBezTo>
                  <a:cubicBezTo>
                    <a:pt x="147" y="1339"/>
                    <a:pt x="146" y="1340"/>
                    <a:pt x="145" y="1341"/>
                  </a:cubicBezTo>
                  <a:cubicBezTo>
                    <a:pt x="144" y="1342"/>
                    <a:pt x="144" y="1344"/>
                    <a:pt x="144" y="1346"/>
                  </a:cubicBezTo>
                  <a:cubicBezTo>
                    <a:pt x="144" y="1346"/>
                    <a:pt x="144" y="1346"/>
                    <a:pt x="144" y="1346"/>
                  </a:cubicBezTo>
                  <a:cubicBezTo>
                    <a:pt x="143" y="1346"/>
                    <a:pt x="143" y="1346"/>
                    <a:pt x="143" y="1346"/>
                  </a:cubicBezTo>
                  <a:cubicBezTo>
                    <a:pt x="142" y="1346"/>
                    <a:pt x="141" y="1347"/>
                    <a:pt x="140" y="1348"/>
                  </a:cubicBezTo>
                  <a:cubicBezTo>
                    <a:pt x="140" y="1348"/>
                    <a:pt x="139" y="1349"/>
                    <a:pt x="139" y="1350"/>
                  </a:cubicBezTo>
                  <a:cubicBezTo>
                    <a:pt x="138" y="1351"/>
                    <a:pt x="137" y="1351"/>
                    <a:pt x="137" y="1351"/>
                  </a:cubicBezTo>
                  <a:cubicBezTo>
                    <a:pt x="136" y="1351"/>
                    <a:pt x="136" y="1351"/>
                    <a:pt x="136" y="1351"/>
                  </a:cubicBezTo>
                  <a:cubicBezTo>
                    <a:pt x="136" y="1351"/>
                    <a:pt x="136" y="1351"/>
                    <a:pt x="136" y="1351"/>
                  </a:cubicBezTo>
                  <a:cubicBezTo>
                    <a:pt x="135" y="1351"/>
                    <a:pt x="134" y="1351"/>
                    <a:pt x="134" y="1351"/>
                  </a:cubicBezTo>
                  <a:cubicBezTo>
                    <a:pt x="133" y="1351"/>
                    <a:pt x="132" y="1351"/>
                    <a:pt x="132" y="1351"/>
                  </a:cubicBezTo>
                  <a:cubicBezTo>
                    <a:pt x="131" y="1351"/>
                    <a:pt x="131" y="1351"/>
                    <a:pt x="131" y="1351"/>
                  </a:cubicBezTo>
                  <a:cubicBezTo>
                    <a:pt x="132" y="1351"/>
                    <a:pt x="132" y="1351"/>
                    <a:pt x="132" y="1351"/>
                  </a:cubicBezTo>
                  <a:cubicBezTo>
                    <a:pt x="130" y="1352"/>
                    <a:pt x="130" y="1352"/>
                    <a:pt x="130" y="1352"/>
                  </a:cubicBezTo>
                  <a:cubicBezTo>
                    <a:pt x="130" y="1354"/>
                    <a:pt x="129" y="1356"/>
                    <a:pt x="127" y="1357"/>
                  </a:cubicBezTo>
                  <a:cubicBezTo>
                    <a:pt x="127" y="1357"/>
                    <a:pt x="127" y="1357"/>
                    <a:pt x="127" y="1357"/>
                  </a:cubicBezTo>
                  <a:cubicBezTo>
                    <a:pt x="127" y="1357"/>
                    <a:pt x="127" y="1357"/>
                    <a:pt x="127" y="1357"/>
                  </a:cubicBezTo>
                  <a:cubicBezTo>
                    <a:pt x="126" y="1356"/>
                    <a:pt x="126" y="1356"/>
                    <a:pt x="126" y="1356"/>
                  </a:cubicBezTo>
                  <a:cubicBezTo>
                    <a:pt x="125" y="1355"/>
                    <a:pt x="124" y="1354"/>
                    <a:pt x="122" y="1354"/>
                  </a:cubicBezTo>
                  <a:cubicBezTo>
                    <a:pt x="120" y="1354"/>
                    <a:pt x="119" y="1354"/>
                    <a:pt x="118" y="1355"/>
                  </a:cubicBezTo>
                  <a:cubicBezTo>
                    <a:pt x="118" y="1355"/>
                    <a:pt x="117" y="1355"/>
                    <a:pt x="117" y="1355"/>
                  </a:cubicBezTo>
                  <a:cubicBezTo>
                    <a:pt x="116" y="1356"/>
                    <a:pt x="116" y="1356"/>
                    <a:pt x="116" y="1356"/>
                  </a:cubicBezTo>
                  <a:cubicBezTo>
                    <a:pt x="115" y="1357"/>
                    <a:pt x="115" y="1357"/>
                    <a:pt x="115" y="1357"/>
                  </a:cubicBezTo>
                  <a:cubicBezTo>
                    <a:pt x="115" y="1357"/>
                    <a:pt x="115" y="1357"/>
                    <a:pt x="114" y="1357"/>
                  </a:cubicBezTo>
                  <a:cubicBezTo>
                    <a:pt x="113" y="1358"/>
                    <a:pt x="112" y="1358"/>
                    <a:pt x="111" y="1359"/>
                  </a:cubicBezTo>
                  <a:cubicBezTo>
                    <a:pt x="111" y="1360"/>
                    <a:pt x="111" y="1360"/>
                    <a:pt x="111" y="1360"/>
                  </a:cubicBezTo>
                  <a:cubicBezTo>
                    <a:pt x="110" y="1360"/>
                    <a:pt x="109" y="1361"/>
                    <a:pt x="109" y="1362"/>
                  </a:cubicBezTo>
                  <a:cubicBezTo>
                    <a:pt x="109" y="1362"/>
                    <a:pt x="109" y="1362"/>
                    <a:pt x="109" y="1362"/>
                  </a:cubicBezTo>
                  <a:cubicBezTo>
                    <a:pt x="108" y="1362"/>
                    <a:pt x="108" y="1362"/>
                    <a:pt x="108" y="1362"/>
                  </a:cubicBezTo>
                  <a:cubicBezTo>
                    <a:pt x="108" y="1362"/>
                    <a:pt x="106" y="1362"/>
                    <a:pt x="105" y="1363"/>
                  </a:cubicBezTo>
                  <a:cubicBezTo>
                    <a:pt x="103" y="1364"/>
                    <a:pt x="103" y="1366"/>
                    <a:pt x="102" y="1367"/>
                  </a:cubicBezTo>
                  <a:cubicBezTo>
                    <a:pt x="102" y="1367"/>
                    <a:pt x="101" y="1368"/>
                    <a:pt x="101" y="1369"/>
                  </a:cubicBezTo>
                  <a:cubicBezTo>
                    <a:pt x="101" y="1371"/>
                    <a:pt x="101" y="1371"/>
                    <a:pt x="101" y="1371"/>
                  </a:cubicBezTo>
                  <a:cubicBezTo>
                    <a:pt x="101" y="1372"/>
                    <a:pt x="101" y="1372"/>
                    <a:pt x="101" y="1373"/>
                  </a:cubicBezTo>
                  <a:cubicBezTo>
                    <a:pt x="101" y="1375"/>
                    <a:pt x="101" y="1376"/>
                    <a:pt x="101" y="1377"/>
                  </a:cubicBezTo>
                  <a:cubicBezTo>
                    <a:pt x="100" y="1378"/>
                    <a:pt x="100" y="1378"/>
                    <a:pt x="100" y="1378"/>
                  </a:cubicBezTo>
                  <a:cubicBezTo>
                    <a:pt x="100" y="1380"/>
                    <a:pt x="101" y="1381"/>
                    <a:pt x="102" y="1382"/>
                  </a:cubicBezTo>
                  <a:cubicBezTo>
                    <a:pt x="102" y="1383"/>
                    <a:pt x="103" y="1383"/>
                    <a:pt x="103" y="1383"/>
                  </a:cubicBezTo>
                  <a:cubicBezTo>
                    <a:pt x="104" y="1385"/>
                    <a:pt x="104" y="1385"/>
                    <a:pt x="104" y="1385"/>
                  </a:cubicBezTo>
                  <a:cubicBezTo>
                    <a:pt x="105" y="1385"/>
                    <a:pt x="106" y="1386"/>
                    <a:pt x="107" y="1386"/>
                  </a:cubicBezTo>
                  <a:cubicBezTo>
                    <a:pt x="109" y="1386"/>
                    <a:pt x="111" y="1385"/>
                    <a:pt x="113" y="1384"/>
                  </a:cubicBezTo>
                  <a:cubicBezTo>
                    <a:pt x="113" y="1383"/>
                    <a:pt x="113" y="1383"/>
                    <a:pt x="113" y="1383"/>
                  </a:cubicBezTo>
                  <a:cubicBezTo>
                    <a:pt x="114" y="1383"/>
                    <a:pt x="114" y="1383"/>
                    <a:pt x="114" y="1383"/>
                  </a:cubicBezTo>
                  <a:cubicBezTo>
                    <a:pt x="114" y="1383"/>
                    <a:pt x="116" y="1383"/>
                    <a:pt x="117" y="1382"/>
                  </a:cubicBezTo>
                  <a:cubicBezTo>
                    <a:pt x="119" y="1381"/>
                    <a:pt x="119" y="1381"/>
                    <a:pt x="119" y="1381"/>
                  </a:cubicBezTo>
                  <a:cubicBezTo>
                    <a:pt x="120" y="1380"/>
                    <a:pt x="121" y="1379"/>
                    <a:pt x="121" y="1378"/>
                  </a:cubicBezTo>
                  <a:cubicBezTo>
                    <a:pt x="121" y="1378"/>
                    <a:pt x="121" y="1378"/>
                    <a:pt x="121" y="1378"/>
                  </a:cubicBezTo>
                  <a:cubicBezTo>
                    <a:pt x="121" y="1377"/>
                    <a:pt x="121" y="1377"/>
                    <a:pt x="121" y="1377"/>
                  </a:cubicBezTo>
                  <a:cubicBezTo>
                    <a:pt x="121" y="1378"/>
                    <a:pt x="121" y="1378"/>
                    <a:pt x="121" y="1378"/>
                  </a:cubicBezTo>
                  <a:cubicBezTo>
                    <a:pt x="121" y="1377"/>
                    <a:pt x="121" y="1377"/>
                    <a:pt x="121" y="1377"/>
                  </a:cubicBezTo>
                  <a:cubicBezTo>
                    <a:pt x="121" y="1377"/>
                    <a:pt x="121" y="1377"/>
                    <a:pt x="121" y="1377"/>
                  </a:cubicBezTo>
                  <a:cubicBezTo>
                    <a:pt x="121" y="1377"/>
                    <a:pt x="121" y="1377"/>
                    <a:pt x="121" y="1377"/>
                  </a:cubicBezTo>
                  <a:cubicBezTo>
                    <a:pt x="121" y="1377"/>
                    <a:pt x="121" y="1377"/>
                    <a:pt x="121" y="1377"/>
                  </a:cubicBezTo>
                  <a:cubicBezTo>
                    <a:pt x="122" y="1374"/>
                    <a:pt x="122" y="1373"/>
                    <a:pt x="123" y="1372"/>
                  </a:cubicBezTo>
                  <a:cubicBezTo>
                    <a:pt x="125" y="1374"/>
                    <a:pt x="126" y="1374"/>
                    <a:pt x="127" y="1375"/>
                  </a:cubicBezTo>
                  <a:cubicBezTo>
                    <a:pt x="128" y="1375"/>
                    <a:pt x="128" y="1375"/>
                    <a:pt x="128" y="1375"/>
                  </a:cubicBezTo>
                  <a:cubicBezTo>
                    <a:pt x="128" y="1376"/>
                    <a:pt x="128" y="1376"/>
                    <a:pt x="128" y="1376"/>
                  </a:cubicBezTo>
                  <a:cubicBezTo>
                    <a:pt x="129" y="1376"/>
                    <a:pt x="130" y="1376"/>
                    <a:pt x="131" y="1376"/>
                  </a:cubicBezTo>
                  <a:cubicBezTo>
                    <a:pt x="131" y="1376"/>
                    <a:pt x="132" y="1376"/>
                    <a:pt x="132" y="1376"/>
                  </a:cubicBezTo>
                  <a:cubicBezTo>
                    <a:pt x="134" y="1377"/>
                    <a:pt x="135" y="1378"/>
                    <a:pt x="137" y="1378"/>
                  </a:cubicBezTo>
                  <a:cubicBezTo>
                    <a:pt x="137" y="1378"/>
                    <a:pt x="138" y="1379"/>
                    <a:pt x="139" y="1379"/>
                  </a:cubicBezTo>
                  <a:cubicBezTo>
                    <a:pt x="140" y="1380"/>
                    <a:pt x="140" y="1381"/>
                    <a:pt x="141" y="1382"/>
                  </a:cubicBezTo>
                  <a:cubicBezTo>
                    <a:pt x="141" y="1383"/>
                    <a:pt x="141" y="1384"/>
                    <a:pt x="141" y="1385"/>
                  </a:cubicBezTo>
                  <a:cubicBezTo>
                    <a:pt x="141" y="1386"/>
                    <a:pt x="141" y="1389"/>
                    <a:pt x="143" y="1390"/>
                  </a:cubicBezTo>
                  <a:cubicBezTo>
                    <a:pt x="143" y="1391"/>
                    <a:pt x="144" y="1392"/>
                    <a:pt x="145" y="1393"/>
                  </a:cubicBezTo>
                  <a:cubicBezTo>
                    <a:pt x="145" y="1394"/>
                    <a:pt x="146" y="1394"/>
                    <a:pt x="147" y="1394"/>
                  </a:cubicBezTo>
                  <a:cubicBezTo>
                    <a:pt x="147" y="1397"/>
                    <a:pt x="149" y="1397"/>
                    <a:pt x="150" y="1397"/>
                  </a:cubicBezTo>
                  <a:cubicBezTo>
                    <a:pt x="151" y="1397"/>
                    <a:pt x="151" y="1397"/>
                    <a:pt x="152" y="1396"/>
                  </a:cubicBezTo>
                  <a:cubicBezTo>
                    <a:pt x="154" y="1395"/>
                    <a:pt x="154" y="1394"/>
                    <a:pt x="154" y="1393"/>
                  </a:cubicBezTo>
                  <a:cubicBezTo>
                    <a:pt x="154" y="1392"/>
                    <a:pt x="155" y="1392"/>
                    <a:pt x="155" y="1391"/>
                  </a:cubicBezTo>
                  <a:cubicBezTo>
                    <a:pt x="156" y="1390"/>
                    <a:pt x="156" y="1390"/>
                    <a:pt x="157" y="1390"/>
                  </a:cubicBezTo>
                  <a:cubicBezTo>
                    <a:pt x="157" y="1390"/>
                    <a:pt x="157" y="1390"/>
                    <a:pt x="158" y="1390"/>
                  </a:cubicBezTo>
                  <a:cubicBezTo>
                    <a:pt x="158" y="1390"/>
                    <a:pt x="158" y="1390"/>
                    <a:pt x="158" y="1390"/>
                  </a:cubicBezTo>
                  <a:cubicBezTo>
                    <a:pt x="161" y="1390"/>
                    <a:pt x="162" y="1387"/>
                    <a:pt x="162" y="1386"/>
                  </a:cubicBezTo>
                  <a:cubicBezTo>
                    <a:pt x="165" y="1385"/>
                    <a:pt x="166" y="1383"/>
                    <a:pt x="166" y="1381"/>
                  </a:cubicBezTo>
                  <a:cubicBezTo>
                    <a:pt x="166" y="1381"/>
                    <a:pt x="166" y="1380"/>
                    <a:pt x="166" y="1380"/>
                  </a:cubicBezTo>
                  <a:cubicBezTo>
                    <a:pt x="166" y="1377"/>
                    <a:pt x="164" y="1375"/>
                    <a:pt x="163" y="1374"/>
                  </a:cubicBezTo>
                  <a:cubicBezTo>
                    <a:pt x="163" y="1373"/>
                    <a:pt x="163" y="1373"/>
                    <a:pt x="163" y="1372"/>
                  </a:cubicBezTo>
                  <a:cubicBezTo>
                    <a:pt x="164" y="1371"/>
                    <a:pt x="165" y="1370"/>
                    <a:pt x="166" y="1370"/>
                  </a:cubicBezTo>
                  <a:cubicBezTo>
                    <a:pt x="166" y="1370"/>
                    <a:pt x="166" y="1369"/>
                    <a:pt x="166" y="1369"/>
                  </a:cubicBezTo>
                  <a:cubicBezTo>
                    <a:pt x="166" y="1370"/>
                    <a:pt x="166" y="1370"/>
                    <a:pt x="166" y="1370"/>
                  </a:cubicBezTo>
                  <a:cubicBezTo>
                    <a:pt x="167" y="1371"/>
                    <a:pt x="167" y="1371"/>
                    <a:pt x="167" y="1371"/>
                  </a:cubicBezTo>
                  <a:cubicBezTo>
                    <a:pt x="167" y="1371"/>
                    <a:pt x="168" y="1371"/>
                    <a:pt x="168" y="1371"/>
                  </a:cubicBezTo>
                  <a:cubicBezTo>
                    <a:pt x="169" y="1371"/>
                    <a:pt x="170" y="1370"/>
                    <a:pt x="170" y="1370"/>
                  </a:cubicBezTo>
                  <a:cubicBezTo>
                    <a:pt x="171" y="1369"/>
                    <a:pt x="171" y="1369"/>
                    <a:pt x="171" y="1369"/>
                  </a:cubicBezTo>
                  <a:cubicBezTo>
                    <a:pt x="172" y="1368"/>
                    <a:pt x="173" y="1368"/>
                    <a:pt x="173" y="1367"/>
                  </a:cubicBezTo>
                  <a:cubicBezTo>
                    <a:pt x="173" y="1366"/>
                    <a:pt x="173" y="1366"/>
                    <a:pt x="173" y="1366"/>
                  </a:cubicBezTo>
                  <a:cubicBezTo>
                    <a:pt x="174" y="1365"/>
                    <a:pt x="174" y="1364"/>
                    <a:pt x="174" y="1363"/>
                  </a:cubicBezTo>
                  <a:cubicBezTo>
                    <a:pt x="174" y="1362"/>
                    <a:pt x="175" y="1362"/>
                    <a:pt x="175" y="1362"/>
                  </a:cubicBezTo>
                  <a:cubicBezTo>
                    <a:pt x="175" y="1362"/>
                    <a:pt x="175" y="1362"/>
                    <a:pt x="175" y="1362"/>
                  </a:cubicBezTo>
                  <a:cubicBezTo>
                    <a:pt x="177" y="1362"/>
                    <a:pt x="177" y="1362"/>
                    <a:pt x="177" y="1362"/>
                  </a:cubicBezTo>
                  <a:cubicBezTo>
                    <a:pt x="179" y="1362"/>
                    <a:pt x="179" y="1360"/>
                    <a:pt x="180" y="1359"/>
                  </a:cubicBezTo>
                  <a:cubicBezTo>
                    <a:pt x="180" y="1359"/>
                    <a:pt x="181" y="1359"/>
                    <a:pt x="181" y="1358"/>
                  </a:cubicBezTo>
                  <a:cubicBezTo>
                    <a:pt x="181" y="1358"/>
                    <a:pt x="182" y="1357"/>
                    <a:pt x="182" y="1357"/>
                  </a:cubicBezTo>
                  <a:cubicBezTo>
                    <a:pt x="182" y="1357"/>
                    <a:pt x="182" y="1357"/>
                    <a:pt x="182" y="1357"/>
                  </a:cubicBezTo>
                  <a:cubicBezTo>
                    <a:pt x="183" y="1357"/>
                    <a:pt x="184" y="1358"/>
                    <a:pt x="185" y="1358"/>
                  </a:cubicBezTo>
                  <a:cubicBezTo>
                    <a:pt x="185" y="1358"/>
                    <a:pt x="186" y="1359"/>
                    <a:pt x="187" y="1359"/>
                  </a:cubicBezTo>
                  <a:cubicBezTo>
                    <a:pt x="187" y="1359"/>
                    <a:pt x="188" y="1359"/>
                    <a:pt x="189" y="1358"/>
                  </a:cubicBezTo>
                  <a:cubicBezTo>
                    <a:pt x="190" y="1357"/>
                    <a:pt x="191" y="1355"/>
                    <a:pt x="191" y="1353"/>
                  </a:cubicBezTo>
                  <a:cubicBezTo>
                    <a:pt x="192" y="1352"/>
                    <a:pt x="192" y="1351"/>
                    <a:pt x="192" y="1349"/>
                  </a:cubicBezTo>
                  <a:cubicBezTo>
                    <a:pt x="191" y="1349"/>
                    <a:pt x="191" y="1349"/>
                    <a:pt x="191" y="1349"/>
                  </a:cubicBezTo>
                  <a:cubicBezTo>
                    <a:pt x="191" y="1348"/>
                    <a:pt x="191" y="1348"/>
                    <a:pt x="191" y="1348"/>
                  </a:cubicBezTo>
                  <a:cubicBezTo>
                    <a:pt x="192" y="1347"/>
                    <a:pt x="194" y="1346"/>
                    <a:pt x="194" y="1344"/>
                  </a:cubicBezTo>
                  <a:cubicBezTo>
                    <a:pt x="194" y="1343"/>
                    <a:pt x="194" y="1343"/>
                    <a:pt x="195" y="1342"/>
                  </a:cubicBezTo>
                  <a:cubicBezTo>
                    <a:pt x="195" y="1342"/>
                    <a:pt x="195" y="1342"/>
                    <a:pt x="195" y="1342"/>
                  </a:cubicBezTo>
                  <a:cubicBezTo>
                    <a:pt x="196" y="1343"/>
                    <a:pt x="196" y="1344"/>
                    <a:pt x="197" y="1345"/>
                  </a:cubicBezTo>
                  <a:cubicBezTo>
                    <a:pt x="198" y="1345"/>
                    <a:pt x="199" y="1345"/>
                    <a:pt x="199" y="1345"/>
                  </a:cubicBezTo>
                  <a:cubicBezTo>
                    <a:pt x="201" y="1345"/>
                    <a:pt x="201" y="1344"/>
                    <a:pt x="202" y="1343"/>
                  </a:cubicBezTo>
                  <a:cubicBezTo>
                    <a:pt x="202" y="1343"/>
                    <a:pt x="202" y="1343"/>
                    <a:pt x="202" y="1343"/>
                  </a:cubicBezTo>
                  <a:cubicBezTo>
                    <a:pt x="203" y="1344"/>
                    <a:pt x="203" y="1344"/>
                    <a:pt x="204" y="1344"/>
                  </a:cubicBezTo>
                  <a:cubicBezTo>
                    <a:pt x="204" y="1344"/>
                    <a:pt x="205" y="1344"/>
                    <a:pt x="205" y="1343"/>
                  </a:cubicBezTo>
                  <a:cubicBezTo>
                    <a:pt x="205" y="1341"/>
                    <a:pt x="205" y="1341"/>
                    <a:pt x="205" y="1341"/>
                  </a:cubicBezTo>
                  <a:cubicBezTo>
                    <a:pt x="206" y="1343"/>
                    <a:pt x="206" y="1343"/>
                    <a:pt x="206" y="1343"/>
                  </a:cubicBezTo>
                  <a:cubicBezTo>
                    <a:pt x="206" y="1343"/>
                    <a:pt x="206" y="1344"/>
                    <a:pt x="206" y="1344"/>
                  </a:cubicBezTo>
                  <a:cubicBezTo>
                    <a:pt x="207" y="1344"/>
                    <a:pt x="207" y="1343"/>
                    <a:pt x="208" y="1343"/>
                  </a:cubicBezTo>
                  <a:cubicBezTo>
                    <a:pt x="210" y="1344"/>
                    <a:pt x="210" y="1344"/>
                    <a:pt x="210" y="1344"/>
                  </a:cubicBezTo>
                  <a:cubicBezTo>
                    <a:pt x="211" y="1344"/>
                    <a:pt x="212" y="1344"/>
                    <a:pt x="213" y="1344"/>
                  </a:cubicBezTo>
                  <a:cubicBezTo>
                    <a:pt x="213" y="1344"/>
                    <a:pt x="214" y="1344"/>
                    <a:pt x="215" y="1343"/>
                  </a:cubicBezTo>
                  <a:cubicBezTo>
                    <a:pt x="215" y="1343"/>
                    <a:pt x="215" y="1343"/>
                    <a:pt x="215" y="1343"/>
                  </a:cubicBezTo>
                  <a:cubicBezTo>
                    <a:pt x="219" y="1343"/>
                    <a:pt x="221" y="1341"/>
                    <a:pt x="222" y="1338"/>
                  </a:cubicBezTo>
                  <a:cubicBezTo>
                    <a:pt x="223" y="1338"/>
                    <a:pt x="223" y="1338"/>
                    <a:pt x="225" y="1338"/>
                  </a:cubicBezTo>
                  <a:cubicBezTo>
                    <a:pt x="225" y="1338"/>
                    <a:pt x="226" y="1338"/>
                    <a:pt x="227" y="1338"/>
                  </a:cubicBezTo>
                  <a:cubicBezTo>
                    <a:pt x="230" y="1338"/>
                    <a:pt x="233" y="1339"/>
                    <a:pt x="236" y="1340"/>
                  </a:cubicBezTo>
                  <a:cubicBezTo>
                    <a:pt x="236" y="1341"/>
                    <a:pt x="237" y="1342"/>
                    <a:pt x="238" y="1343"/>
                  </a:cubicBezTo>
                  <a:cubicBezTo>
                    <a:pt x="238" y="1343"/>
                    <a:pt x="238" y="1343"/>
                    <a:pt x="238" y="1343"/>
                  </a:cubicBezTo>
                  <a:cubicBezTo>
                    <a:pt x="239" y="1345"/>
                    <a:pt x="241" y="1345"/>
                    <a:pt x="242" y="1345"/>
                  </a:cubicBezTo>
                  <a:cubicBezTo>
                    <a:pt x="242" y="1345"/>
                    <a:pt x="242" y="1345"/>
                    <a:pt x="243" y="1345"/>
                  </a:cubicBezTo>
                  <a:cubicBezTo>
                    <a:pt x="244" y="1345"/>
                    <a:pt x="244" y="1345"/>
                    <a:pt x="244" y="1345"/>
                  </a:cubicBezTo>
                  <a:cubicBezTo>
                    <a:pt x="246" y="1344"/>
                    <a:pt x="246" y="1342"/>
                    <a:pt x="247" y="1341"/>
                  </a:cubicBezTo>
                  <a:cubicBezTo>
                    <a:pt x="249" y="1345"/>
                    <a:pt x="252" y="1346"/>
                    <a:pt x="255" y="1347"/>
                  </a:cubicBezTo>
                  <a:cubicBezTo>
                    <a:pt x="255" y="1347"/>
                    <a:pt x="256" y="1347"/>
                    <a:pt x="257" y="1348"/>
                  </a:cubicBezTo>
                  <a:cubicBezTo>
                    <a:pt x="257" y="1348"/>
                    <a:pt x="258" y="1348"/>
                    <a:pt x="259" y="1348"/>
                  </a:cubicBezTo>
                  <a:cubicBezTo>
                    <a:pt x="260" y="1348"/>
                    <a:pt x="261" y="1348"/>
                    <a:pt x="262" y="1347"/>
                  </a:cubicBezTo>
                  <a:cubicBezTo>
                    <a:pt x="262" y="1347"/>
                    <a:pt x="262" y="1347"/>
                    <a:pt x="263" y="1347"/>
                  </a:cubicBezTo>
                  <a:cubicBezTo>
                    <a:pt x="263" y="1347"/>
                    <a:pt x="264" y="1347"/>
                    <a:pt x="264" y="1347"/>
                  </a:cubicBezTo>
                  <a:cubicBezTo>
                    <a:pt x="265" y="1347"/>
                    <a:pt x="265" y="1347"/>
                    <a:pt x="265" y="1346"/>
                  </a:cubicBezTo>
                  <a:cubicBezTo>
                    <a:pt x="266" y="1348"/>
                    <a:pt x="267" y="1348"/>
                    <a:pt x="268" y="1348"/>
                  </a:cubicBezTo>
                  <a:cubicBezTo>
                    <a:pt x="269" y="1348"/>
                    <a:pt x="269" y="1348"/>
                    <a:pt x="269" y="1348"/>
                  </a:cubicBezTo>
                  <a:cubicBezTo>
                    <a:pt x="270" y="1350"/>
                    <a:pt x="271" y="1351"/>
                    <a:pt x="271" y="1352"/>
                  </a:cubicBezTo>
                  <a:cubicBezTo>
                    <a:pt x="271" y="1353"/>
                    <a:pt x="271" y="1355"/>
                    <a:pt x="273" y="1356"/>
                  </a:cubicBezTo>
                  <a:cubicBezTo>
                    <a:pt x="274" y="1358"/>
                    <a:pt x="276" y="1359"/>
                    <a:pt x="278" y="1359"/>
                  </a:cubicBezTo>
                  <a:cubicBezTo>
                    <a:pt x="278" y="1359"/>
                    <a:pt x="278" y="1359"/>
                    <a:pt x="278" y="1359"/>
                  </a:cubicBezTo>
                  <a:cubicBezTo>
                    <a:pt x="279" y="1360"/>
                    <a:pt x="280" y="1360"/>
                    <a:pt x="281" y="1360"/>
                  </a:cubicBezTo>
                  <a:cubicBezTo>
                    <a:pt x="281" y="1360"/>
                    <a:pt x="282" y="1360"/>
                    <a:pt x="283" y="1359"/>
                  </a:cubicBezTo>
                  <a:cubicBezTo>
                    <a:pt x="283" y="1359"/>
                    <a:pt x="283" y="1359"/>
                    <a:pt x="284" y="1359"/>
                  </a:cubicBezTo>
                  <a:cubicBezTo>
                    <a:pt x="284" y="1360"/>
                    <a:pt x="285" y="1362"/>
                    <a:pt x="287" y="1362"/>
                  </a:cubicBezTo>
                  <a:cubicBezTo>
                    <a:pt x="288" y="1362"/>
                    <a:pt x="290" y="1361"/>
                    <a:pt x="291" y="1360"/>
                  </a:cubicBezTo>
                  <a:cubicBezTo>
                    <a:pt x="291" y="1359"/>
                    <a:pt x="291" y="1359"/>
                    <a:pt x="291" y="1359"/>
                  </a:cubicBezTo>
                  <a:cubicBezTo>
                    <a:pt x="291" y="1359"/>
                    <a:pt x="292" y="1359"/>
                    <a:pt x="292" y="1359"/>
                  </a:cubicBezTo>
                  <a:cubicBezTo>
                    <a:pt x="292" y="1359"/>
                    <a:pt x="293" y="1359"/>
                    <a:pt x="293" y="1359"/>
                  </a:cubicBezTo>
                  <a:cubicBezTo>
                    <a:pt x="294" y="1359"/>
                    <a:pt x="294" y="1359"/>
                    <a:pt x="295" y="1358"/>
                  </a:cubicBezTo>
                  <a:cubicBezTo>
                    <a:pt x="295" y="1358"/>
                    <a:pt x="295" y="1358"/>
                    <a:pt x="295" y="1358"/>
                  </a:cubicBezTo>
                  <a:cubicBezTo>
                    <a:pt x="296" y="1358"/>
                    <a:pt x="297" y="1356"/>
                    <a:pt x="297" y="1355"/>
                  </a:cubicBezTo>
                  <a:cubicBezTo>
                    <a:pt x="296" y="1350"/>
                    <a:pt x="297" y="1347"/>
                    <a:pt x="300" y="1344"/>
                  </a:cubicBezTo>
                  <a:cubicBezTo>
                    <a:pt x="301" y="1344"/>
                    <a:pt x="302" y="1343"/>
                    <a:pt x="302" y="1342"/>
                  </a:cubicBezTo>
                  <a:cubicBezTo>
                    <a:pt x="303" y="1342"/>
                    <a:pt x="303" y="1342"/>
                    <a:pt x="303" y="1342"/>
                  </a:cubicBezTo>
                  <a:cubicBezTo>
                    <a:pt x="303" y="1342"/>
                    <a:pt x="304" y="1342"/>
                    <a:pt x="304" y="1342"/>
                  </a:cubicBezTo>
                  <a:cubicBezTo>
                    <a:pt x="305" y="1342"/>
                    <a:pt x="306" y="1342"/>
                    <a:pt x="307" y="1341"/>
                  </a:cubicBezTo>
                  <a:cubicBezTo>
                    <a:pt x="307" y="1340"/>
                    <a:pt x="307" y="1340"/>
                    <a:pt x="307" y="1340"/>
                  </a:cubicBezTo>
                  <a:cubicBezTo>
                    <a:pt x="309" y="1340"/>
                    <a:pt x="309" y="1338"/>
                    <a:pt x="309" y="1337"/>
                  </a:cubicBezTo>
                  <a:cubicBezTo>
                    <a:pt x="309" y="1337"/>
                    <a:pt x="309" y="1337"/>
                    <a:pt x="309" y="1337"/>
                  </a:cubicBezTo>
                  <a:cubicBezTo>
                    <a:pt x="309" y="1336"/>
                    <a:pt x="309" y="1336"/>
                    <a:pt x="309" y="1336"/>
                  </a:cubicBezTo>
                  <a:cubicBezTo>
                    <a:pt x="309" y="1335"/>
                    <a:pt x="309" y="1335"/>
                    <a:pt x="309" y="1335"/>
                  </a:cubicBezTo>
                  <a:cubicBezTo>
                    <a:pt x="310" y="1335"/>
                    <a:pt x="310" y="1334"/>
                    <a:pt x="310" y="1333"/>
                  </a:cubicBezTo>
                  <a:cubicBezTo>
                    <a:pt x="310" y="1333"/>
                    <a:pt x="311" y="1332"/>
                    <a:pt x="311" y="1332"/>
                  </a:cubicBezTo>
                  <a:cubicBezTo>
                    <a:pt x="311" y="1331"/>
                    <a:pt x="311" y="1331"/>
                    <a:pt x="311" y="1331"/>
                  </a:cubicBezTo>
                  <a:cubicBezTo>
                    <a:pt x="311" y="1330"/>
                    <a:pt x="311" y="1330"/>
                    <a:pt x="311" y="1330"/>
                  </a:cubicBezTo>
                  <a:cubicBezTo>
                    <a:pt x="311" y="1328"/>
                    <a:pt x="311" y="1328"/>
                    <a:pt x="311" y="1328"/>
                  </a:cubicBezTo>
                  <a:cubicBezTo>
                    <a:pt x="310" y="1327"/>
                    <a:pt x="308" y="1327"/>
                    <a:pt x="307" y="1327"/>
                  </a:cubicBezTo>
                  <a:cubicBezTo>
                    <a:pt x="306" y="1327"/>
                    <a:pt x="306" y="1326"/>
                    <a:pt x="306" y="1326"/>
                  </a:cubicBezTo>
                  <a:cubicBezTo>
                    <a:pt x="306" y="1325"/>
                    <a:pt x="306" y="1325"/>
                    <a:pt x="307" y="1325"/>
                  </a:cubicBezTo>
                  <a:cubicBezTo>
                    <a:pt x="308" y="1325"/>
                    <a:pt x="309" y="1324"/>
                    <a:pt x="309" y="1323"/>
                  </a:cubicBezTo>
                  <a:cubicBezTo>
                    <a:pt x="310" y="1323"/>
                    <a:pt x="311" y="1322"/>
                    <a:pt x="311" y="1321"/>
                  </a:cubicBezTo>
                  <a:cubicBezTo>
                    <a:pt x="311" y="1320"/>
                    <a:pt x="311" y="1319"/>
                    <a:pt x="310" y="1318"/>
                  </a:cubicBezTo>
                  <a:cubicBezTo>
                    <a:pt x="310" y="1318"/>
                    <a:pt x="310" y="1318"/>
                    <a:pt x="310" y="1317"/>
                  </a:cubicBezTo>
                  <a:cubicBezTo>
                    <a:pt x="310" y="1316"/>
                    <a:pt x="310" y="1316"/>
                    <a:pt x="310" y="1316"/>
                  </a:cubicBezTo>
                  <a:cubicBezTo>
                    <a:pt x="309" y="1315"/>
                    <a:pt x="310" y="1314"/>
                    <a:pt x="311" y="1312"/>
                  </a:cubicBezTo>
                  <a:cubicBezTo>
                    <a:pt x="311" y="1311"/>
                    <a:pt x="312" y="1310"/>
                    <a:pt x="312" y="1308"/>
                  </a:cubicBezTo>
                  <a:cubicBezTo>
                    <a:pt x="312" y="1308"/>
                    <a:pt x="312" y="1308"/>
                    <a:pt x="312" y="1308"/>
                  </a:cubicBezTo>
                  <a:cubicBezTo>
                    <a:pt x="312" y="1308"/>
                    <a:pt x="312" y="1308"/>
                    <a:pt x="312" y="1308"/>
                  </a:cubicBezTo>
                  <a:cubicBezTo>
                    <a:pt x="313" y="1307"/>
                    <a:pt x="313" y="1307"/>
                    <a:pt x="313" y="1306"/>
                  </a:cubicBezTo>
                  <a:cubicBezTo>
                    <a:pt x="314" y="1305"/>
                    <a:pt x="315" y="1303"/>
                    <a:pt x="316" y="1302"/>
                  </a:cubicBezTo>
                  <a:cubicBezTo>
                    <a:pt x="316" y="1301"/>
                    <a:pt x="316" y="1301"/>
                    <a:pt x="316" y="1301"/>
                  </a:cubicBezTo>
                  <a:cubicBezTo>
                    <a:pt x="317" y="1302"/>
                    <a:pt x="318" y="1302"/>
                    <a:pt x="319" y="1302"/>
                  </a:cubicBezTo>
                  <a:cubicBezTo>
                    <a:pt x="320" y="1302"/>
                    <a:pt x="321" y="1302"/>
                    <a:pt x="322" y="1301"/>
                  </a:cubicBezTo>
                  <a:cubicBezTo>
                    <a:pt x="323" y="1301"/>
                    <a:pt x="323" y="1300"/>
                    <a:pt x="324" y="1299"/>
                  </a:cubicBezTo>
                  <a:cubicBezTo>
                    <a:pt x="329" y="1299"/>
                    <a:pt x="330" y="1297"/>
                    <a:pt x="332" y="1292"/>
                  </a:cubicBezTo>
                  <a:cubicBezTo>
                    <a:pt x="333" y="1291"/>
                    <a:pt x="335" y="1291"/>
                    <a:pt x="337" y="1291"/>
                  </a:cubicBezTo>
                  <a:cubicBezTo>
                    <a:pt x="338" y="1291"/>
                    <a:pt x="338" y="1291"/>
                    <a:pt x="338" y="1291"/>
                  </a:cubicBezTo>
                  <a:cubicBezTo>
                    <a:pt x="339" y="1291"/>
                    <a:pt x="339" y="1291"/>
                    <a:pt x="340" y="1291"/>
                  </a:cubicBezTo>
                  <a:cubicBezTo>
                    <a:pt x="341" y="1291"/>
                    <a:pt x="342" y="1291"/>
                    <a:pt x="342" y="1291"/>
                  </a:cubicBezTo>
                  <a:cubicBezTo>
                    <a:pt x="345" y="1291"/>
                    <a:pt x="347" y="1290"/>
                    <a:pt x="348" y="1288"/>
                  </a:cubicBezTo>
                  <a:cubicBezTo>
                    <a:pt x="348" y="1288"/>
                    <a:pt x="353" y="1288"/>
                    <a:pt x="353" y="1288"/>
                  </a:cubicBezTo>
                  <a:cubicBezTo>
                    <a:pt x="353" y="1288"/>
                    <a:pt x="354" y="1288"/>
                    <a:pt x="354" y="1288"/>
                  </a:cubicBezTo>
                  <a:cubicBezTo>
                    <a:pt x="357" y="1288"/>
                    <a:pt x="359" y="1287"/>
                    <a:pt x="361" y="1285"/>
                  </a:cubicBezTo>
                  <a:cubicBezTo>
                    <a:pt x="362" y="1284"/>
                    <a:pt x="362" y="1284"/>
                    <a:pt x="364" y="1284"/>
                  </a:cubicBezTo>
                  <a:cubicBezTo>
                    <a:pt x="364" y="1284"/>
                    <a:pt x="364" y="1284"/>
                    <a:pt x="365" y="1284"/>
                  </a:cubicBezTo>
                  <a:cubicBezTo>
                    <a:pt x="366" y="1285"/>
                    <a:pt x="368" y="1285"/>
                    <a:pt x="370" y="1286"/>
                  </a:cubicBezTo>
                  <a:cubicBezTo>
                    <a:pt x="370" y="1286"/>
                    <a:pt x="371" y="1286"/>
                    <a:pt x="372" y="1286"/>
                  </a:cubicBezTo>
                  <a:cubicBezTo>
                    <a:pt x="372" y="1286"/>
                    <a:pt x="372" y="1286"/>
                    <a:pt x="372" y="1286"/>
                  </a:cubicBezTo>
                  <a:cubicBezTo>
                    <a:pt x="373" y="1287"/>
                    <a:pt x="374" y="1287"/>
                    <a:pt x="375" y="1287"/>
                  </a:cubicBezTo>
                  <a:cubicBezTo>
                    <a:pt x="378" y="1289"/>
                    <a:pt x="378" y="1289"/>
                    <a:pt x="378" y="1289"/>
                  </a:cubicBezTo>
                  <a:cubicBezTo>
                    <a:pt x="378" y="1289"/>
                    <a:pt x="379" y="1290"/>
                    <a:pt x="380" y="1290"/>
                  </a:cubicBezTo>
                  <a:cubicBezTo>
                    <a:pt x="381" y="1291"/>
                    <a:pt x="381" y="1291"/>
                    <a:pt x="382" y="1291"/>
                  </a:cubicBezTo>
                  <a:cubicBezTo>
                    <a:pt x="382" y="1291"/>
                    <a:pt x="382" y="1291"/>
                    <a:pt x="382" y="1291"/>
                  </a:cubicBezTo>
                  <a:cubicBezTo>
                    <a:pt x="388" y="1295"/>
                    <a:pt x="388" y="1295"/>
                    <a:pt x="388" y="1295"/>
                  </a:cubicBezTo>
                  <a:cubicBezTo>
                    <a:pt x="388" y="1296"/>
                    <a:pt x="389" y="1296"/>
                    <a:pt x="390" y="1296"/>
                  </a:cubicBezTo>
                  <a:cubicBezTo>
                    <a:pt x="390" y="1297"/>
                    <a:pt x="390" y="1297"/>
                    <a:pt x="390" y="1297"/>
                  </a:cubicBezTo>
                  <a:cubicBezTo>
                    <a:pt x="391" y="1298"/>
                    <a:pt x="392" y="1298"/>
                    <a:pt x="392" y="1298"/>
                  </a:cubicBezTo>
                  <a:cubicBezTo>
                    <a:pt x="395" y="1302"/>
                    <a:pt x="398" y="1305"/>
                    <a:pt x="402" y="1307"/>
                  </a:cubicBezTo>
                  <a:cubicBezTo>
                    <a:pt x="402" y="1308"/>
                    <a:pt x="402" y="1308"/>
                    <a:pt x="402" y="1308"/>
                  </a:cubicBezTo>
                  <a:cubicBezTo>
                    <a:pt x="401" y="1310"/>
                    <a:pt x="401" y="1313"/>
                    <a:pt x="403" y="1315"/>
                  </a:cubicBezTo>
                  <a:cubicBezTo>
                    <a:pt x="403" y="1315"/>
                    <a:pt x="403" y="1315"/>
                    <a:pt x="403" y="1315"/>
                  </a:cubicBezTo>
                  <a:cubicBezTo>
                    <a:pt x="403" y="1315"/>
                    <a:pt x="403" y="1315"/>
                    <a:pt x="403" y="1315"/>
                  </a:cubicBezTo>
                  <a:cubicBezTo>
                    <a:pt x="403" y="1315"/>
                    <a:pt x="403" y="1315"/>
                    <a:pt x="403" y="1315"/>
                  </a:cubicBezTo>
                  <a:cubicBezTo>
                    <a:pt x="404" y="1316"/>
                    <a:pt x="404" y="1316"/>
                    <a:pt x="405" y="1316"/>
                  </a:cubicBezTo>
                  <a:cubicBezTo>
                    <a:pt x="406" y="1316"/>
                    <a:pt x="407" y="1315"/>
                    <a:pt x="407" y="1314"/>
                  </a:cubicBezTo>
                  <a:cubicBezTo>
                    <a:pt x="409" y="1309"/>
                    <a:pt x="409" y="1309"/>
                    <a:pt x="409" y="1309"/>
                  </a:cubicBezTo>
                  <a:cubicBezTo>
                    <a:pt x="410" y="1308"/>
                    <a:pt x="410" y="1307"/>
                    <a:pt x="410" y="1306"/>
                  </a:cubicBezTo>
                  <a:cubicBezTo>
                    <a:pt x="410" y="1304"/>
                    <a:pt x="408" y="1303"/>
                    <a:pt x="407" y="1303"/>
                  </a:cubicBezTo>
                  <a:cubicBezTo>
                    <a:pt x="407" y="1302"/>
                    <a:pt x="407" y="1302"/>
                    <a:pt x="407" y="1302"/>
                  </a:cubicBezTo>
                  <a:cubicBezTo>
                    <a:pt x="408" y="1299"/>
                    <a:pt x="408" y="1299"/>
                    <a:pt x="412" y="1299"/>
                  </a:cubicBezTo>
                  <a:cubicBezTo>
                    <a:pt x="412" y="1299"/>
                    <a:pt x="413" y="1299"/>
                    <a:pt x="413" y="1299"/>
                  </a:cubicBezTo>
                  <a:cubicBezTo>
                    <a:pt x="413" y="1298"/>
                    <a:pt x="413" y="1298"/>
                    <a:pt x="413" y="1298"/>
                  </a:cubicBezTo>
                  <a:cubicBezTo>
                    <a:pt x="415" y="1299"/>
                    <a:pt x="416" y="1299"/>
                    <a:pt x="418" y="1299"/>
                  </a:cubicBezTo>
                  <a:cubicBezTo>
                    <a:pt x="418" y="1299"/>
                    <a:pt x="419" y="1299"/>
                    <a:pt x="419" y="1299"/>
                  </a:cubicBezTo>
                  <a:cubicBezTo>
                    <a:pt x="419" y="1300"/>
                    <a:pt x="419" y="1300"/>
                    <a:pt x="420" y="1300"/>
                  </a:cubicBezTo>
                  <a:cubicBezTo>
                    <a:pt x="420" y="1300"/>
                    <a:pt x="421" y="1301"/>
                    <a:pt x="422" y="1301"/>
                  </a:cubicBezTo>
                  <a:cubicBezTo>
                    <a:pt x="423" y="1301"/>
                    <a:pt x="423" y="1300"/>
                    <a:pt x="424" y="1300"/>
                  </a:cubicBezTo>
                  <a:cubicBezTo>
                    <a:pt x="425" y="1300"/>
                    <a:pt x="425" y="1300"/>
                    <a:pt x="426" y="1300"/>
                  </a:cubicBezTo>
                  <a:cubicBezTo>
                    <a:pt x="429" y="1300"/>
                    <a:pt x="432" y="1301"/>
                    <a:pt x="435" y="1303"/>
                  </a:cubicBezTo>
                  <a:cubicBezTo>
                    <a:pt x="435" y="1303"/>
                    <a:pt x="435" y="1303"/>
                    <a:pt x="435" y="1303"/>
                  </a:cubicBezTo>
                  <a:cubicBezTo>
                    <a:pt x="436" y="1303"/>
                    <a:pt x="437" y="1304"/>
                    <a:pt x="437" y="1304"/>
                  </a:cubicBezTo>
                  <a:cubicBezTo>
                    <a:pt x="438" y="1304"/>
                    <a:pt x="439" y="1305"/>
                    <a:pt x="440" y="1305"/>
                  </a:cubicBezTo>
                  <a:cubicBezTo>
                    <a:pt x="441" y="1306"/>
                    <a:pt x="442" y="1307"/>
                    <a:pt x="443" y="1307"/>
                  </a:cubicBezTo>
                  <a:cubicBezTo>
                    <a:pt x="444" y="1307"/>
                    <a:pt x="445" y="1306"/>
                    <a:pt x="446" y="1305"/>
                  </a:cubicBezTo>
                  <a:cubicBezTo>
                    <a:pt x="446" y="1305"/>
                    <a:pt x="446" y="1305"/>
                    <a:pt x="447" y="1304"/>
                  </a:cubicBezTo>
                  <a:cubicBezTo>
                    <a:pt x="447" y="1304"/>
                    <a:pt x="447" y="1305"/>
                    <a:pt x="447" y="1305"/>
                  </a:cubicBezTo>
                  <a:cubicBezTo>
                    <a:pt x="448" y="1305"/>
                    <a:pt x="448" y="1305"/>
                    <a:pt x="449" y="1305"/>
                  </a:cubicBezTo>
                  <a:cubicBezTo>
                    <a:pt x="450" y="1305"/>
                    <a:pt x="451" y="1305"/>
                    <a:pt x="451" y="1304"/>
                  </a:cubicBezTo>
                  <a:cubicBezTo>
                    <a:pt x="454" y="1303"/>
                    <a:pt x="453" y="1301"/>
                    <a:pt x="453" y="1300"/>
                  </a:cubicBezTo>
                  <a:cubicBezTo>
                    <a:pt x="453" y="1299"/>
                    <a:pt x="453" y="1299"/>
                    <a:pt x="453" y="1299"/>
                  </a:cubicBezTo>
                  <a:cubicBezTo>
                    <a:pt x="454" y="1298"/>
                    <a:pt x="456" y="1297"/>
                    <a:pt x="456" y="1295"/>
                  </a:cubicBezTo>
                  <a:cubicBezTo>
                    <a:pt x="456" y="1294"/>
                    <a:pt x="455" y="1293"/>
                    <a:pt x="454" y="1292"/>
                  </a:cubicBezTo>
                  <a:cubicBezTo>
                    <a:pt x="454" y="1291"/>
                    <a:pt x="455" y="1290"/>
                    <a:pt x="455" y="1290"/>
                  </a:cubicBezTo>
                  <a:cubicBezTo>
                    <a:pt x="455" y="1289"/>
                    <a:pt x="455" y="1289"/>
                    <a:pt x="455" y="1289"/>
                  </a:cubicBezTo>
                  <a:cubicBezTo>
                    <a:pt x="456" y="1288"/>
                    <a:pt x="456" y="1287"/>
                    <a:pt x="457" y="1287"/>
                  </a:cubicBezTo>
                  <a:cubicBezTo>
                    <a:pt x="458" y="1287"/>
                    <a:pt x="460" y="1287"/>
                    <a:pt x="461" y="1286"/>
                  </a:cubicBezTo>
                  <a:cubicBezTo>
                    <a:pt x="461" y="1285"/>
                    <a:pt x="461" y="1285"/>
                    <a:pt x="462" y="1285"/>
                  </a:cubicBezTo>
                  <a:cubicBezTo>
                    <a:pt x="462" y="1285"/>
                    <a:pt x="463" y="1286"/>
                    <a:pt x="463" y="1286"/>
                  </a:cubicBezTo>
                  <a:cubicBezTo>
                    <a:pt x="464" y="1286"/>
                    <a:pt x="465" y="1286"/>
                    <a:pt x="466" y="1286"/>
                  </a:cubicBezTo>
                  <a:cubicBezTo>
                    <a:pt x="467" y="1286"/>
                    <a:pt x="468" y="1287"/>
                    <a:pt x="469" y="1287"/>
                  </a:cubicBezTo>
                  <a:cubicBezTo>
                    <a:pt x="470" y="1287"/>
                    <a:pt x="471" y="1286"/>
                    <a:pt x="472" y="1285"/>
                  </a:cubicBezTo>
                  <a:cubicBezTo>
                    <a:pt x="473" y="1284"/>
                    <a:pt x="473" y="1284"/>
                    <a:pt x="473" y="1284"/>
                  </a:cubicBezTo>
                  <a:cubicBezTo>
                    <a:pt x="473" y="1283"/>
                    <a:pt x="473" y="1283"/>
                    <a:pt x="474" y="1283"/>
                  </a:cubicBezTo>
                  <a:cubicBezTo>
                    <a:pt x="475" y="1283"/>
                    <a:pt x="476" y="1283"/>
                    <a:pt x="476" y="1283"/>
                  </a:cubicBezTo>
                  <a:cubicBezTo>
                    <a:pt x="478" y="1284"/>
                    <a:pt x="481" y="1284"/>
                    <a:pt x="483" y="1285"/>
                  </a:cubicBezTo>
                  <a:cubicBezTo>
                    <a:pt x="484" y="1285"/>
                    <a:pt x="485" y="1286"/>
                    <a:pt x="486" y="1286"/>
                  </a:cubicBezTo>
                  <a:cubicBezTo>
                    <a:pt x="486" y="1286"/>
                    <a:pt x="487" y="1286"/>
                    <a:pt x="487" y="1286"/>
                  </a:cubicBezTo>
                  <a:cubicBezTo>
                    <a:pt x="487" y="1286"/>
                    <a:pt x="487" y="1286"/>
                    <a:pt x="487" y="1286"/>
                  </a:cubicBezTo>
                  <a:cubicBezTo>
                    <a:pt x="487" y="1286"/>
                    <a:pt x="487" y="1287"/>
                    <a:pt x="487" y="1287"/>
                  </a:cubicBezTo>
                  <a:cubicBezTo>
                    <a:pt x="487" y="1287"/>
                    <a:pt x="486" y="1288"/>
                    <a:pt x="485" y="1288"/>
                  </a:cubicBezTo>
                  <a:cubicBezTo>
                    <a:pt x="485" y="1289"/>
                    <a:pt x="485" y="1289"/>
                    <a:pt x="485" y="1289"/>
                  </a:cubicBezTo>
                  <a:cubicBezTo>
                    <a:pt x="484" y="1290"/>
                    <a:pt x="483" y="1291"/>
                    <a:pt x="483" y="1292"/>
                  </a:cubicBezTo>
                  <a:cubicBezTo>
                    <a:pt x="483" y="1293"/>
                    <a:pt x="484" y="1294"/>
                    <a:pt x="485" y="1294"/>
                  </a:cubicBezTo>
                  <a:cubicBezTo>
                    <a:pt x="486" y="1295"/>
                    <a:pt x="486" y="1295"/>
                    <a:pt x="486" y="1295"/>
                  </a:cubicBezTo>
                  <a:cubicBezTo>
                    <a:pt x="489" y="1294"/>
                    <a:pt x="489" y="1294"/>
                    <a:pt x="489" y="1294"/>
                  </a:cubicBezTo>
                  <a:cubicBezTo>
                    <a:pt x="489" y="1294"/>
                    <a:pt x="490" y="1294"/>
                    <a:pt x="490" y="1294"/>
                  </a:cubicBezTo>
                  <a:cubicBezTo>
                    <a:pt x="491" y="1294"/>
                    <a:pt x="492" y="1294"/>
                    <a:pt x="493" y="1294"/>
                  </a:cubicBezTo>
                  <a:cubicBezTo>
                    <a:pt x="493" y="1294"/>
                    <a:pt x="494" y="1294"/>
                    <a:pt x="494" y="1294"/>
                  </a:cubicBezTo>
                  <a:cubicBezTo>
                    <a:pt x="495" y="1294"/>
                    <a:pt x="495" y="1294"/>
                    <a:pt x="495" y="1294"/>
                  </a:cubicBezTo>
                  <a:cubicBezTo>
                    <a:pt x="495" y="1295"/>
                    <a:pt x="496" y="1295"/>
                    <a:pt x="496" y="1296"/>
                  </a:cubicBezTo>
                  <a:cubicBezTo>
                    <a:pt x="497" y="1297"/>
                    <a:pt x="498" y="1297"/>
                    <a:pt x="499" y="1297"/>
                  </a:cubicBezTo>
                  <a:cubicBezTo>
                    <a:pt x="499" y="1298"/>
                    <a:pt x="500" y="1298"/>
                    <a:pt x="500" y="1298"/>
                  </a:cubicBezTo>
                  <a:cubicBezTo>
                    <a:pt x="501" y="1298"/>
                    <a:pt x="501" y="1298"/>
                    <a:pt x="501" y="1298"/>
                  </a:cubicBezTo>
                  <a:cubicBezTo>
                    <a:pt x="502" y="1299"/>
                    <a:pt x="502" y="1299"/>
                    <a:pt x="502" y="1299"/>
                  </a:cubicBezTo>
                  <a:cubicBezTo>
                    <a:pt x="503" y="1300"/>
                    <a:pt x="503" y="1300"/>
                    <a:pt x="503" y="1300"/>
                  </a:cubicBezTo>
                  <a:cubicBezTo>
                    <a:pt x="505" y="1302"/>
                    <a:pt x="507" y="1305"/>
                    <a:pt x="510" y="1306"/>
                  </a:cubicBezTo>
                  <a:cubicBezTo>
                    <a:pt x="511" y="1307"/>
                    <a:pt x="511" y="1307"/>
                    <a:pt x="511" y="1307"/>
                  </a:cubicBezTo>
                  <a:cubicBezTo>
                    <a:pt x="512" y="1307"/>
                    <a:pt x="513" y="1307"/>
                    <a:pt x="514" y="1307"/>
                  </a:cubicBezTo>
                  <a:cubicBezTo>
                    <a:pt x="515" y="1307"/>
                    <a:pt x="517" y="1306"/>
                    <a:pt x="518" y="1305"/>
                  </a:cubicBezTo>
                  <a:cubicBezTo>
                    <a:pt x="519" y="1305"/>
                    <a:pt x="519" y="1305"/>
                    <a:pt x="519" y="1305"/>
                  </a:cubicBezTo>
                  <a:cubicBezTo>
                    <a:pt x="519" y="1305"/>
                    <a:pt x="519" y="1305"/>
                    <a:pt x="519" y="1305"/>
                  </a:cubicBezTo>
                  <a:cubicBezTo>
                    <a:pt x="520" y="1305"/>
                    <a:pt x="520" y="1305"/>
                    <a:pt x="520" y="1305"/>
                  </a:cubicBezTo>
                  <a:cubicBezTo>
                    <a:pt x="521" y="1305"/>
                    <a:pt x="523" y="1305"/>
                    <a:pt x="524" y="1303"/>
                  </a:cubicBezTo>
                  <a:cubicBezTo>
                    <a:pt x="525" y="1302"/>
                    <a:pt x="525" y="1301"/>
                    <a:pt x="525" y="1300"/>
                  </a:cubicBezTo>
                  <a:cubicBezTo>
                    <a:pt x="525" y="1299"/>
                    <a:pt x="525" y="1299"/>
                    <a:pt x="525" y="1298"/>
                  </a:cubicBezTo>
                  <a:cubicBezTo>
                    <a:pt x="525" y="1299"/>
                    <a:pt x="525" y="1299"/>
                    <a:pt x="525" y="1299"/>
                  </a:cubicBezTo>
                  <a:cubicBezTo>
                    <a:pt x="526" y="1297"/>
                    <a:pt x="526" y="1297"/>
                    <a:pt x="526" y="1297"/>
                  </a:cubicBezTo>
                  <a:cubicBezTo>
                    <a:pt x="526" y="1296"/>
                    <a:pt x="526" y="1295"/>
                    <a:pt x="527" y="1294"/>
                  </a:cubicBezTo>
                  <a:cubicBezTo>
                    <a:pt x="528" y="1294"/>
                    <a:pt x="528" y="1294"/>
                    <a:pt x="528" y="1294"/>
                  </a:cubicBezTo>
                  <a:cubicBezTo>
                    <a:pt x="529" y="1294"/>
                    <a:pt x="530" y="1294"/>
                    <a:pt x="531" y="1293"/>
                  </a:cubicBezTo>
                  <a:cubicBezTo>
                    <a:pt x="533" y="1292"/>
                    <a:pt x="533" y="1292"/>
                    <a:pt x="533" y="1292"/>
                  </a:cubicBezTo>
                  <a:cubicBezTo>
                    <a:pt x="534" y="1290"/>
                    <a:pt x="535" y="1289"/>
                    <a:pt x="535" y="1288"/>
                  </a:cubicBezTo>
                  <a:cubicBezTo>
                    <a:pt x="535" y="1286"/>
                    <a:pt x="534" y="1285"/>
                    <a:pt x="533" y="1284"/>
                  </a:cubicBezTo>
                  <a:cubicBezTo>
                    <a:pt x="532" y="1284"/>
                    <a:pt x="532" y="1283"/>
                    <a:pt x="532" y="1283"/>
                  </a:cubicBezTo>
                  <a:cubicBezTo>
                    <a:pt x="531" y="1282"/>
                    <a:pt x="531" y="1282"/>
                    <a:pt x="531" y="1282"/>
                  </a:cubicBezTo>
                  <a:cubicBezTo>
                    <a:pt x="530" y="1281"/>
                    <a:pt x="529" y="1280"/>
                    <a:pt x="528" y="1280"/>
                  </a:cubicBezTo>
                  <a:cubicBezTo>
                    <a:pt x="527" y="1280"/>
                    <a:pt x="527" y="1279"/>
                    <a:pt x="526" y="1279"/>
                  </a:cubicBezTo>
                  <a:cubicBezTo>
                    <a:pt x="526" y="1279"/>
                    <a:pt x="526" y="1279"/>
                    <a:pt x="526" y="1279"/>
                  </a:cubicBezTo>
                  <a:cubicBezTo>
                    <a:pt x="525" y="1279"/>
                    <a:pt x="525" y="1279"/>
                    <a:pt x="525" y="1279"/>
                  </a:cubicBezTo>
                  <a:cubicBezTo>
                    <a:pt x="525" y="1279"/>
                    <a:pt x="525" y="1279"/>
                    <a:pt x="525" y="1279"/>
                  </a:cubicBezTo>
                  <a:cubicBezTo>
                    <a:pt x="523" y="1279"/>
                    <a:pt x="522" y="1278"/>
                    <a:pt x="520" y="1277"/>
                  </a:cubicBezTo>
                  <a:cubicBezTo>
                    <a:pt x="518" y="1276"/>
                    <a:pt x="516" y="1275"/>
                    <a:pt x="513" y="1274"/>
                  </a:cubicBezTo>
                  <a:cubicBezTo>
                    <a:pt x="513" y="1274"/>
                    <a:pt x="512" y="1274"/>
                    <a:pt x="512" y="1274"/>
                  </a:cubicBezTo>
                  <a:cubicBezTo>
                    <a:pt x="512" y="1274"/>
                    <a:pt x="512" y="1274"/>
                    <a:pt x="511" y="1274"/>
                  </a:cubicBezTo>
                  <a:cubicBezTo>
                    <a:pt x="512" y="1274"/>
                    <a:pt x="512" y="1273"/>
                    <a:pt x="512" y="1273"/>
                  </a:cubicBezTo>
                  <a:cubicBezTo>
                    <a:pt x="513" y="1272"/>
                    <a:pt x="513" y="1271"/>
                    <a:pt x="513" y="1270"/>
                  </a:cubicBezTo>
                  <a:cubicBezTo>
                    <a:pt x="514" y="1271"/>
                    <a:pt x="514" y="1271"/>
                    <a:pt x="515" y="1272"/>
                  </a:cubicBezTo>
                  <a:cubicBezTo>
                    <a:pt x="517" y="1273"/>
                    <a:pt x="519" y="1274"/>
                    <a:pt x="521" y="1275"/>
                  </a:cubicBezTo>
                  <a:cubicBezTo>
                    <a:pt x="522" y="1277"/>
                    <a:pt x="524" y="1277"/>
                    <a:pt x="526" y="1277"/>
                  </a:cubicBezTo>
                  <a:cubicBezTo>
                    <a:pt x="526" y="1277"/>
                    <a:pt x="527" y="1277"/>
                    <a:pt x="527" y="1277"/>
                  </a:cubicBezTo>
                  <a:cubicBezTo>
                    <a:pt x="528" y="1277"/>
                    <a:pt x="528" y="1277"/>
                    <a:pt x="529" y="1277"/>
                  </a:cubicBezTo>
                  <a:cubicBezTo>
                    <a:pt x="529" y="1277"/>
                    <a:pt x="530" y="1278"/>
                    <a:pt x="531" y="1278"/>
                  </a:cubicBezTo>
                  <a:cubicBezTo>
                    <a:pt x="532" y="1278"/>
                    <a:pt x="533" y="1278"/>
                    <a:pt x="534" y="1277"/>
                  </a:cubicBezTo>
                  <a:cubicBezTo>
                    <a:pt x="535" y="1277"/>
                    <a:pt x="535" y="1277"/>
                    <a:pt x="535" y="1277"/>
                  </a:cubicBezTo>
                  <a:cubicBezTo>
                    <a:pt x="535" y="1277"/>
                    <a:pt x="536" y="1277"/>
                    <a:pt x="536" y="1277"/>
                  </a:cubicBezTo>
                  <a:cubicBezTo>
                    <a:pt x="538" y="1277"/>
                    <a:pt x="540" y="1277"/>
                    <a:pt x="542" y="1277"/>
                  </a:cubicBezTo>
                  <a:cubicBezTo>
                    <a:pt x="543" y="1278"/>
                    <a:pt x="543" y="1278"/>
                    <a:pt x="543" y="1278"/>
                  </a:cubicBezTo>
                  <a:cubicBezTo>
                    <a:pt x="543" y="1278"/>
                    <a:pt x="544" y="1278"/>
                    <a:pt x="544" y="1278"/>
                  </a:cubicBezTo>
                  <a:cubicBezTo>
                    <a:pt x="545" y="1278"/>
                    <a:pt x="545" y="1278"/>
                    <a:pt x="546" y="1277"/>
                  </a:cubicBezTo>
                  <a:cubicBezTo>
                    <a:pt x="546" y="1278"/>
                    <a:pt x="547" y="1279"/>
                    <a:pt x="549" y="1279"/>
                  </a:cubicBezTo>
                  <a:cubicBezTo>
                    <a:pt x="550" y="1280"/>
                    <a:pt x="551" y="1280"/>
                    <a:pt x="552" y="1280"/>
                  </a:cubicBezTo>
                  <a:cubicBezTo>
                    <a:pt x="553" y="1282"/>
                    <a:pt x="554" y="1283"/>
                    <a:pt x="557" y="1284"/>
                  </a:cubicBezTo>
                  <a:cubicBezTo>
                    <a:pt x="557" y="1284"/>
                    <a:pt x="557" y="1284"/>
                    <a:pt x="557" y="1284"/>
                  </a:cubicBezTo>
                  <a:cubicBezTo>
                    <a:pt x="557" y="1285"/>
                    <a:pt x="557" y="1285"/>
                    <a:pt x="557" y="1285"/>
                  </a:cubicBezTo>
                  <a:cubicBezTo>
                    <a:pt x="558" y="1285"/>
                    <a:pt x="558" y="1285"/>
                    <a:pt x="559" y="1285"/>
                  </a:cubicBezTo>
                  <a:cubicBezTo>
                    <a:pt x="561" y="1285"/>
                    <a:pt x="563" y="1283"/>
                    <a:pt x="563" y="1282"/>
                  </a:cubicBezTo>
                  <a:cubicBezTo>
                    <a:pt x="564" y="1281"/>
                    <a:pt x="564" y="1281"/>
                    <a:pt x="564" y="1281"/>
                  </a:cubicBezTo>
                  <a:cubicBezTo>
                    <a:pt x="564" y="1280"/>
                    <a:pt x="565" y="1278"/>
                    <a:pt x="566" y="1277"/>
                  </a:cubicBezTo>
                  <a:cubicBezTo>
                    <a:pt x="567" y="1277"/>
                    <a:pt x="567" y="1277"/>
                    <a:pt x="567" y="1277"/>
                  </a:cubicBezTo>
                  <a:cubicBezTo>
                    <a:pt x="567" y="1277"/>
                    <a:pt x="568" y="1277"/>
                    <a:pt x="568" y="1277"/>
                  </a:cubicBezTo>
                  <a:cubicBezTo>
                    <a:pt x="569" y="1277"/>
                    <a:pt x="571" y="1277"/>
                    <a:pt x="573" y="1276"/>
                  </a:cubicBezTo>
                  <a:cubicBezTo>
                    <a:pt x="574" y="1276"/>
                    <a:pt x="575" y="1275"/>
                    <a:pt x="576" y="1275"/>
                  </a:cubicBezTo>
                  <a:cubicBezTo>
                    <a:pt x="578" y="1274"/>
                    <a:pt x="580" y="1274"/>
                    <a:pt x="581" y="1274"/>
                  </a:cubicBezTo>
                  <a:cubicBezTo>
                    <a:pt x="583" y="1274"/>
                    <a:pt x="583" y="1274"/>
                    <a:pt x="583" y="1274"/>
                  </a:cubicBezTo>
                  <a:cubicBezTo>
                    <a:pt x="584" y="1274"/>
                    <a:pt x="585" y="1274"/>
                    <a:pt x="587" y="1273"/>
                  </a:cubicBezTo>
                  <a:cubicBezTo>
                    <a:pt x="595" y="1273"/>
                    <a:pt x="595" y="1273"/>
                    <a:pt x="595" y="1273"/>
                  </a:cubicBezTo>
                  <a:cubicBezTo>
                    <a:pt x="595" y="1273"/>
                    <a:pt x="596" y="1273"/>
                    <a:pt x="597" y="1273"/>
                  </a:cubicBezTo>
                  <a:cubicBezTo>
                    <a:pt x="599" y="1273"/>
                    <a:pt x="602" y="1272"/>
                    <a:pt x="604" y="1271"/>
                  </a:cubicBezTo>
                  <a:cubicBezTo>
                    <a:pt x="605" y="1271"/>
                    <a:pt x="605" y="1271"/>
                    <a:pt x="605" y="1271"/>
                  </a:cubicBezTo>
                  <a:cubicBezTo>
                    <a:pt x="605" y="1271"/>
                    <a:pt x="607" y="1271"/>
                    <a:pt x="607" y="1270"/>
                  </a:cubicBezTo>
                  <a:cubicBezTo>
                    <a:pt x="608" y="1270"/>
                    <a:pt x="608" y="1270"/>
                    <a:pt x="608" y="1270"/>
                  </a:cubicBezTo>
                  <a:cubicBezTo>
                    <a:pt x="608" y="1270"/>
                    <a:pt x="608" y="1270"/>
                    <a:pt x="609" y="1270"/>
                  </a:cubicBezTo>
                  <a:cubicBezTo>
                    <a:pt x="609" y="1270"/>
                    <a:pt x="609" y="1270"/>
                    <a:pt x="609" y="1270"/>
                  </a:cubicBezTo>
                  <a:cubicBezTo>
                    <a:pt x="611" y="1271"/>
                    <a:pt x="613" y="1271"/>
                    <a:pt x="615" y="1271"/>
                  </a:cubicBezTo>
                  <a:cubicBezTo>
                    <a:pt x="616" y="1271"/>
                    <a:pt x="617" y="1271"/>
                    <a:pt x="618" y="1271"/>
                  </a:cubicBezTo>
                  <a:cubicBezTo>
                    <a:pt x="622" y="1272"/>
                    <a:pt x="622" y="1272"/>
                    <a:pt x="622" y="1272"/>
                  </a:cubicBezTo>
                  <a:cubicBezTo>
                    <a:pt x="623" y="1273"/>
                    <a:pt x="624" y="1273"/>
                    <a:pt x="625" y="1273"/>
                  </a:cubicBezTo>
                  <a:cubicBezTo>
                    <a:pt x="625" y="1273"/>
                    <a:pt x="625" y="1273"/>
                    <a:pt x="625" y="1273"/>
                  </a:cubicBezTo>
                  <a:cubicBezTo>
                    <a:pt x="626" y="1274"/>
                    <a:pt x="627" y="1274"/>
                    <a:pt x="628" y="1274"/>
                  </a:cubicBezTo>
                  <a:cubicBezTo>
                    <a:pt x="629" y="1274"/>
                    <a:pt x="629" y="1274"/>
                    <a:pt x="629" y="1274"/>
                  </a:cubicBezTo>
                  <a:cubicBezTo>
                    <a:pt x="629" y="1275"/>
                    <a:pt x="631" y="1277"/>
                    <a:pt x="633" y="1277"/>
                  </a:cubicBezTo>
                  <a:cubicBezTo>
                    <a:pt x="633" y="1277"/>
                    <a:pt x="634" y="1276"/>
                    <a:pt x="635" y="1276"/>
                  </a:cubicBezTo>
                  <a:cubicBezTo>
                    <a:pt x="635" y="1276"/>
                    <a:pt x="636" y="1277"/>
                    <a:pt x="637" y="1277"/>
                  </a:cubicBezTo>
                  <a:cubicBezTo>
                    <a:pt x="638" y="1277"/>
                    <a:pt x="638" y="1277"/>
                    <a:pt x="640" y="1278"/>
                  </a:cubicBezTo>
                  <a:cubicBezTo>
                    <a:pt x="641" y="1279"/>
                    <a:pt x="643" y="1281"/>
                    <a:pt x="645" y="1281"/>
                  </a:cubicBezTo>
                  <a:cubicBezTo>
                    <a:pt x="645" y="1281"/>
                    <a:pt x="645" y="1281"/>
                    <a:pt x="645" y="1281"/>
                  </a:cubicBezTo>
                  <a:cubicBezTo>
                    <a:pt x="646" y="1281"/>
                    <a:pt x="647" y="1281"/>
                    <a:pt x="648" y="1281"/>
                  </a:cubicBezTo>
                  <a:cubicBezTo>
                    <a:pt x="648" y="1281"/>
                    <a:pt x="648" y="1281"/>
                    <a:pt x="648" y="1281"/>
                  </a:cubicBezTo>
                  <a:cubicBezTo>
                    <a:pt x="648" y="1282"/>
                    <a:pt x="649" y="1282"/>
                    <a:pt x="650" y="1283"/>
                  </a:cubicBezTo>
                  <a:cubicBezTo>
                    <a:pt x="650" y="1283"/>
                    <a:pt x="650" y="1283"/>
                    <a:pt x="650" y="1283"/>
                  </a:cubicBezTo>
                  <a:cubicBezTo>
                    <a:pt x="651" y="1283"/>
                    <a:pt x="652" y="1284"/>
                    <a:pt x="653" y="1284"/>
                  </a:cubicBezTo>
                  <a:cubicBezTo>
                    <a:pt x="653" y="1284"/>
                    <a:pt x="654" y="1284"/>
                    <a:pt x="654" y="1284"/>
                  </a:cubicBezTo>
                  <a:cubicBezTo>
                    <a:pt x="657" y="1283"/>
                    <a:pt x="657" y="1283"/>
                    <a:pt x="657" y="1283"/>
                  </a:cubicBezTo>
                  <a:cubicBezTo>
                    <a:pt x="659" y="1282"/>
                    <a:pt x="660" y="1280"/>
                    <a:pt x="661" y="1279"/>
                  </a:cubicBezTo>
                  <a:cubicBezTo>
                    <a:pt x="661" y="1279"/>
                    <a:pt x="662" y="1278"/>
                    <a:pt x="662" y="1278"/>
                  </a:cubicBezTo>
                  <a:cubicBezTo>
                    <a:pt x="662" y="1278"/>
                    <a:pt x="662" y="1278"/>
                    <a:pt x="662" y="1278"/>
                  </a:cubicBezTo>
                  <a:cubicBezTo>
                    <a:pt x="664" y="1277"/>
                    <a:pt x="665" y="1275"/>
                    <a:pt x="667" y="1274"/>
                  </a:cubicBezTo>
                  <a:cubicBezTo>
                    <a:pt x="668" y="1272"/>
                    <a:pt x="670" y="1270"/>
                    <a:pt x="672" y="1270"/>
                  </a:cubicBezTo>
                  <a:cubicBezTo>
                    <a:pt x="673" y="1270"/>
                    <a:pt x="673" y="1270"/>
                    <a:pt x="673" y="1270"/>
                  </a:cubicBezTo>
                  <a:cubicBezTo>
                    <a:pt x="674" y="1270"/>
                    <a:pt x="674" y="1270"/>
                    <a:pt x="674" y="1270"/>
                  </a:cubicBezTo>
                  <a:cubicBezTo>
                    <a:pt x="676" y="1270"/>
                    <a:pt x="677" y="1269"/>
                    <a:pt x="678" y="1269"/>
                  </a:cubicBezTo>
                  <a:cubicBezTo>
                    <a:pt x="680" y="1268"/>
                    <a:pt x="682" y="1267"/>
                    <a:pt x="684" y="1267"/>
                  </a:cubicBezTo>
                  <a:cubicBezTo>
                    <a:pt x="686" y="1267"/>
                    <a:pt x="687" y="1266"/>
                    <a:pt x="688" y="1266"/>
                  </a:cubicBezTo>
                  <a:cubicBezTo>
                    <a:pt x="692" y="1266"/>
                    <a:pt x="695" y="1264"/>
                    <a:pt x="698" y="1262"/>
                  </a:cubicBezTo>
                  <a:cubicBezTo>
                    <a:pt x="698" y="1261"/>
                    <a:pt x="698" y="1261"/>
                    <a:pt x="698" y="1261"/>
                  </a:cubicBezTo>
                  <a:cubicBezTo>
                    <a:pt x="700" y="1259"/>
                    <a:pt x="703" y="1257"/>
                    <a:pt x="705" y="1255"/>
                  </a:cubicBezTo>
                  <a:cubicBezTo>
                    <a:pt x="706" y="1255"/>
                    <a:pt x="706" y="1256"/>
                    <a:pt x="707" y="1256"/>
                  </a:cubicBezTo>
                  <a:cubicBezTo>
                    <a:pt x="708" y="1256"/>
                    <a:pt x="708" y="1255"/>
                    <a:pt x="709" y="1255"/>
                  </a:cubicBezTo>
                  <a:cubicBezTo>
                    <a:pt x="709" y="1255"/>
                    <a:pt x="709" y="1255"/>
                    <a:pt x="709" y="1255"/>
                  </a:cubicBezTo>
                  <a:cubicBezTo>
                    <a:pt x="712" y="1256"/>
                    <a:pt x="715" y="1257"/>
                    <a:pt x="719" y="1258"/>
                  </a:cubicBezTo>
                  <a:cubicBezTo>
                    <a:pt x="719" y="1258"/>
                    <a:pt x="720" y="1258"/>
                    <a:pt x="721" y="1258"/>
                  </a:cubicBezTo>
                  <a:cubicBezTo>
                    <a:pt x="723" y="1258"/>
                    <a:pt x="724" y="1257"/>
                    <a:pt x="725" y="1256"/>
                  </a:cubicBezTo>
                  <a:cubicBezTo>
                    <a:pt x="726" y="1255"/>
                    <a:pt x="726" y="1254"/>
                    <a:pt x="725" y="1252"/>
                  </a:cubicBezTo>
                  <a:cubicBezTo>
                    <a:pt x="724" y="1248"/>
                    <a:pt x="725" y="1244"/>
                    <a:pt x="726" y="1240"/>
                  </a:cubicBezTo>
                  <a:cubicBezTo>
                    <a:pt x="727" y="1240"/>
                    <a:pt x="727" y="1240"/>
                    <a:pt x="727" y="1240"/>
                  </a:cubicBezTo>
                  <a:cubicBezTo>
                    <a:pt x="730" y="1238"/>
                    <a:pt x="734" y="1235"/>
                    <a:pt x="738" y="1234"/>
                  </a:cubicBezTo>
                  <a:cubicBezTo>
                    <a:pt x="739" y="1234"/>
                    <a:pt x="739" y="1234"/>
                    <a:pt x="739" y="1234"/>
                  </a:cubicBezTo>
                  <a:cubicBezTo>
                    <a:pt x="739" y="1234"/>
                    <a:pt x="740" y="1234"/>
                    <a:pt x="740" y="1234"/>
                  </a:cubicBezTo>
                  <a:cubicBezTo>
                    <a:pt x="742" y="1234"/>
                    <a:pt x="743" y="1234"/>
                    <a:pt x="744" y="1233"/>
                  </a:cubicBezTo>
                  <a:cubicBezTo>
                    <a:pt x="744" y="1233"/>
                    <a:pt x="744" y="1233"/>
                    <a:pt x="744" y="1233"/>
                  </a:cubicBezTo>
                  <a:cubicBezTo>
                    <a:pt x="745" y="1232"/>
                    <a:pt x="746" y="1232"/>
                    <a:pt x="747" y="1231"/>
                  </a:cubicBezTo>
                  <a:cubicBezTo>
                    <a:pt x="747" y="1231"/>
                    <a:pt x="748" y="1230"/>
                    <a:pt x="749" y="1230"/>
                  </a:cubicBezTo>
                  <a:cubicBezTo>
                    <a:pt x="752" y="1229"/>
                    <a:pt x="752" y="1229"/>
                    <a:pt x="752" y="1229"/>
                  </a:cubicBezTo>
                  <a:cubicBezTo>
                    <a:pt x="753" y="1228"/>
                    <a:pt x="753" y="1228"/>
                    <a:pt x="753" y="1228"/>
                  </a:cubicBezTo>
                  <a:cubicBezTo>
                    <a:pt x="753" y="1228"/>
                    <a:pt x="753" y="1228"/>
                    <a:pt x="753" y="1228"/>
                  </a:cubicBezTo>
                  <a:cubicBezTo>
                    <a:pt x="754" y="1228"/>
                    <a:pt x="755" y="1228"/>
                    <a:pt x="756" y="1228"/>
                  </a:cubicBezTo>
                  <a:cubicBezTo>
                    <a:pt x="756" y="1227"/>
                    <a:pt x="756" y="1227"/>
                    <a:pt x="756" y="1227"/>
                  </a:cubicBezTo>
                  <a:cubicBezTo>
                    <a:pt x="761" y="1226"/>
                    <a:pt x="764" y="1223"/>
                    <a:pt x="765" y="1219"/>
                  </a:cubicBezTo>
                  <a:cubicBezTo>
                    <a:pt x="765" y="1219"/>
                    <a:pt x="765" y="1219"/>
                    <a:pt x="765" y="1219"/>
                  </a:cubicBezTo>
                  <a:cubicBezTo>
                    <a:pt x="765" y="1216"/>
                    <a:pt x="766" y="1212"/>
                    <a:pt x="764" y="1208"/>
                  </a:cubicBezTo>
                  <a:cubicBezTo>
                    <a:pt x="764" y="1206"/>
                    <a:pt x="764" y="1206"/>
                    <a:pt x="764" y="1206"/>
                  </a:cubicBezTo>
                  <a:cubicBezTo>
                    <a:pt x="764" y="1205"/>
                    <a:pt x="764" y="1205"/>
                    <a:pt x="764" y="1205"/>
                  </a:cubicBezTo>
                  <a:cubicBezTo>
                    <a:pt x="764" y="1205"/>
                    <a:pt x="764" y="1205"/>
                    <a:pt x="764" y="1205"/>
                  </a:cubicBezTo>
                  <a:cubicBezTo>
                    <a:pt x="764" y="1205"/>
                    <a:pt x="764" y="1205"/>
                    <a:pt x="764" y="1205"/>
                  </a:cubicBezTo>
                  <a:cubicBezTo>
                    <a:pt x="764" y="1205"/>
                    <a:pt x="764" y="1204"/>
                    <a:pt x="764" y="1203"/>
                  </a:cubicBezTo>
                  <a:cubicBezTo>
                    <a:pt x="764" y="1202"/>
                    <a:pt x="764" y="1202"/>
                    <a:pt x="764" y="1202"/>
                  </a:cubicBezTo>
                  <a:cubicBezTo>
                    <a:pt x="763" y="1200"/>
                    <a:pt x="763" y="1199"/>
                    <a:pt x="763" y="1197"/>
                  </a:cubicBezTo>
                  <a:cubicBezTo>
                    <a:pt x="763" y="1197"/>
                    <a:pt x="762" y="1197"/>
                    <a:pt x="762" y="1197"/>
                  </a:cubicBezTo>
                  <a:cubicBezTo>
                    <a:pt x="762" y="1197"/>
                    <a:pt x="763" y="1196"/>
                    <a:pt x="763" y="1196"/>
                  </a:cubicBezTo>
                  <a:cubicBezTo>
                    <a:pt x="764" y="1196"/>
                    <a:pt x="764" y="1196"/>
                    <a:pt x="764" y="1196"/>
                  </a:cubicBezTo>
                  <a:cubicBezTo>
                    <a:pt x="764" y="1196"/>
                    <a:pt x="764" y="1196"/>
                    <a:pt x="764" y="1196"/>
                  </a:cubicBezTo>
                  <a:cubicBezTo>
                    <a:pt x="766" y="1196"/>
                    <a:pt x="767" y="1194"/>
                    <a:pt x="767" y="1194"/>
                  </a:cubicBezTo>
                  <a:cubicBezTo>
                    <a:pt x="767" y="1194"/>
                    <a:pt x="767" y="1194"/>
                    <a:pt x="767" y="1194"/>
                  </a:cubicBezTo>
                  <a:cubicBezTo>
                    <a:pt x="768" y="1191"/>
                    <a:pt x="770" y="1188"/>
                    <a:pt x="768" y="1184"/>
                  </a:cubicBezTo>
                  <a:cubicBezTo>
                    <a:pt x="767" y="1183"/>
                    <a:pt x="766" y="1182"/>
                    <a:pt x="764" y="1182"/>
                  </a:cubicBezTo>
                  <a:cubicBezTo>
                    <a:pt x="764" y="1182"/>
                    <a:pt x="763" y="1182"/>
                    <a:pt x="763" y="1182"/>
                  </a:cubicBezTo>
                  <a:cubicBezTo>
                    <a:pt x="757" y="1183"/>
                    <a:pt x="757" y="1183"/>
                    <a:pt x="757" y="1183"/>
                  </a:cubicBezTo>
                  <a:cubicBezTo>
                    <a:pt x="756" y="1183"/>
                    <a:pt x="756" y="1183"/>
                    <a:pt x="756" y="1183"/>
                  </a:cubicBezTo>
                  <a:cubicBezTo>
                    <a:pt x="756" y="1183"/>
                    <a:pt x="755" y="1183"/>
                    <a:pt x="754" y="1184"/>
                  </a:cubicBezTo>
                  <a:cubicBezTo>
                    <a:pt x="751" y="1184"/>
                    <a:pt x="751" y="1184"/>
                    <a:pt x="751" y="1184"/>
                  </a:cubicBezTo>
                  <a:cubicBezTo>
                    <a:pt x="750" y="1184"/>
                    <a:pt x="750" y="1184"/>
                    <a:pt x="749" y="1184"/>
                  </a:cubicBezTo>
                  <a:cubicBezTo>
                    <a:pt x="749" y="1184"/>
                    <a:pt x="748" y="1184"/>
                    <a:pt x="748" y="1184"/>
                  </a:cubicBezTo>
                  <a:cubicBezTo>
                    <a:pt x="746" y="1184"/>
                    <a:pt x="745" y="1184"/>
                    <a:pt x="744" y="1184"/>
                  </a:cubicBezTo>
                  <a:cubicBezTo>
                    <a:pt x="743" y="1184"/>
                    <a:pt x="742" y="1184"/>
                    <a:pt x="741" y="1184"/>
                  </a:cubicBezTo>
                  <a:cubicBezTo>
                    <a:pt x="740" y="1184"/>
                    <a:pt x="740" y="1185"/>
                    <a:pt x="739" y="1185"/>
                  </a:cubicBezTo>
                  <a:cubicBezTo>
                    <a:pt x="738" y="1185"/>
                    <a:pt x="737" y="1185"/>
                    <a:pt x="737" y="1185"/>
                  </a:cubicBezTo>
                  <a:cubicBezTo>
                    <a:pt x="736" y="1185"/>
                    <a:pt x="736" y="1185"/>
                    <a:pt x="736" y="1185"/>
                  </a:cubicBezTo>
                  <a:cubicBezTo>
                    <a:pt x="734" y="1185"/>
                    <a:pt x="734" y="1185"/>
                    <a:pt x="734" y="1185"/>
                  </a:cubicBezTo>
                  <a:cubicBezTo>
                    <a:pt x="734" y="1185"/>
                    <a:pt x="734" y="1185"/>
                    <a:pt x="734" y="1185"/>
                  </a:cubicBezTo>
                  <a:cubicBezTo>
                    <a:pt x="734" y="1185"/>
                    <a:pt x="733" y="1185"/>
                    <a:pt x="732" y="1185"/>
                  </a:cubicBezTo>
                  <a:cubicBezTo>
                    <a:pt x="732" y="1185"/>
                    <a:pt x="731" y="1185"/>
                    <a:pt x="731" y="1186"/>
                  </a:cubicBezTo>
                  <a:cubicBezTo>
                    <a:pt x="730" y="1186"/>
                    <a:pt x="730" y="1186"/>
                    <a:pt x="730" y="1186"/>
                  </a:cubicBezTo>
                  <a:cubicBezTo>
                    <a:pt x="727" y="1186"/>
                    <a:pt x="725" y="1187"/>
                    <a:pt x="723" y="1189"/>
                  </a:cubicBezTo>
                  <a:cubicBezTo>
                    <a:pt x="723" y="1189"/>
                    <a:pt x="723" y="1189"/>
                    <a:pt x="723" y="1189"/>
                  </a:cubicBezTo>
                  <a:cubicBezTo>
                    <a:pt x="722" y="1189"/>
                    <a:pt x="722" y="1189"/>
                    <a:pt x="722" y="1189"/>
                  </a:cubicBezTo>
                  <a:cubicBezTo>
                    <a:pt x="722" y="1188"/>
                    <a:pt x="722" y="1188"/>
                    <a:pt x="722" y="1187"/>
                  </a:cubicBezTo>
                  <a:cubicBezTo>
                    <a:pt x="723" y="1186"/>
                    <a:pt x="722" y="1184"/>
                    <a:pt x="721" y="1183"/>
                  </a:cubicBezTo>
                  <a:cubicBezTo>
                    <a:pt x="721" y="1183"/>
                    <a:pt x="721" y="1183"/>
                    <a:pt x="721" y="1183"/>
                  </a:cubicBezTo>
                  <a:cubicBezTo>
                    <a:pt x="719" y="1181"/>
                    <a:pt x="719" y="1181"/>
                    <a:pt x="719" y="1181"/>
                  </a:cubicBezTo>
                  <a:cubicBezTo>
                    <a:pt x="718" y="1180"/>
                    <a:pt x="717" y="1180"/>
                    <a:pt x="717" y="1180"/>
                  </a:cubicBezTo>
                  <a:cubicBezTo>
                    <a:pt x="716" y="1179"/>
                    <a:pt x="715" y="1179"/>
                    <a:pt x="714" y="1179"/>
                  </a:cubicBezTo>
                  <a:cubicBezTo>
                    <a:pt x="714" y="1179"/>
                    <a:pt x="714" y="1179"/>
                    <a:pt x="714" y="1179"/>
                  </a:cubicBezTo>
                  <a:cubicBezTo>
                    <a:pt x="713" y="1179"/>
                    <a:pt x="713" y="1178"/>
                    <a:pt x="712" y="1178"/>
                  </a:cubicBezTo>
                  <a:cubicBezTo>
                    <a:pt x="712" y="1178"/>
                    <a:pt x="711" y="1178"/>
                    <a:pt x="711" y="1177"/>
                  </a:cubicBezTo>
                  <a:cubicBezTo>
                    <a:pt x="710" y="1177"/>
                    <a:pt x="710" y="1177"/>
                    <a:pt x="709" y="1177"/>
                  </a:cubicBezTo>
                  <a:cubicBezTo>
                    <a:pt x="709" y="1177"/>
                    <a:pt x="709" y="1177"/>
                    <a:pt x="709" y="1177"/>
                  </a:cubicBezTo>
                  <a:cubicBezTo>
                    <a:pt x="709" y="1177"/>
                    <a:pt x="709" y="1176"/>
                    <a:pt x="709" y="1176"/>
                  </a:cubicBezTo>
                  <a:cubicBezTo>
                    <a:pt x="708" y="1176"/>
                    <a:pt x="708" y="1176"/>
                    <a:pt x="708" y="1176"/>
                  </a:cubicBezTo>
                  <a:cubicBezTo>
                    <a:pt x="706" y="1175"/>
                    <a:pt x="704" y="1174"/>
                    <a:pt x="702" y="1174"/>
                  </a:cubicBezTo>
                  <a:cubicBezTo>
                    <a:pt x="702" y="1174"/>
                    <a:pt x="702" y="1174"/>
                    <a:pt x="702" y="1174"/>
                  </a:cubicBezTo>
                  <a:cubicBezTo>
                    <a:pt x="701" y="1172"/>
                    <a:pt x="699" y="1170"/>
                    <a:pt x="697" y="1170"/>
                  </a:cubicBezTo>
                  <a:cubicBezTo>
                    <a:pt x="696" y="1170"/>
                    <a:pt x="696" y="1170"/>
                    <a:pt x="696" y="1170"/>
                  </a:cubicBezTo>
                  <a:cubicBezTo>
                    <a:pt x="696" y="1170"/>
                    <a:pt x="695" y="1170"/>
                    <a:pt x="695" y="1170"/>
                  </a:cubicBezTo>
                  <a:cubicBezTo>
                    <a:pt x="694" y="1169"/>
                    <a:pt x="694" y="1169"/>
                    <a:pt x="694" y="1169"/>
                  </a:cubicBezTo>
                  <a:cubicBezTo>
                    <a:pt x="690" y="1169"/>
                    <a:pt x="690" y="1169"/>
                    <a:pt x="690" y="1169"/>
                  </a:cubicBezTo>
                  <a:cubicBezTo>
                    <a:pt x="690" y="1169"/>
                    <a:pt x="690" y="1169"/>
                    <a:pt x="690" y="1169"/>
                  </a:cubicBezTo>
                  <a:cubicBezTo>
                    <a:pt x="691" y="1169"/>
                    <a:pt x="692" y="1168"/>
                    <a:pt x="693" y="1167"/>
                  </a:cubicBezTo>
                  <a:cubicBezTo>
                    <a:pt x="693" y="1166"/>
                    <a:pt x="693" y="1166"/>
                    <a:pt x="693" y="1166"/>
                  </a:cubicBezTo>
                  <a:cubicBezTo>
                    <a:pt x="693" y="1165"/>
                    <a:pt x="693" y="1165"/>
                    <a:pt x="693" y="1165"/>
                  </a:cubicBezTo>
                  <a:cubicBezTo>
                    <a:pt x="694" y="1165"/>
                    <a:pt x="694" y="1165"/>
                    <a:pt x="695" y="1165"/>
                  </a:cubicBezTo>
                  <a:cubicBezTo>
                    <a:pt x="695" y="1166"/>
                    <a:pt x="696" y="1166"/>
                    <a:pt x="697" y="1166"/>
                  </a:cubicBezTo>
                  <a:cubicBezTo>
                    <a:pt x="698" y="1166"/>
                    <a:pt x="698" y="1166"/>
                    <a:pt x="698" y="1166"/>
                  </a:cubicBezTo>
                  <a:cubicBezTo>
                    <a:pt x="699" y="1166"/>
                    <a:pt x="699" y="1166"/>
                    <a:pt x="699" y="1166"/>
                  </a:cubicBezTo>
                  <a:cubicBezTo>
                    <a:pt x="699" y="1166"/>
                    <a:pt x="699" y="1166"/>
                    <a:pt x="699" y="1166"/>
                  </a:cubicBezTo>
                  <a:cubicBezTo>
                    <a:pt x="701" y="1167"/>
                    <a:pt x="703" y="1168"/>
                    <a:pt x="704" y="1168"/>
                  </a:cubicBezTo>
                  <a:cubicBezTo>
                    <a:pt x="706" y="1168"/>
                    <a:pt x="707" y="1167"/>
                    <a:pt x="708" y="1166"/>
                  </a:cubicBezTo>
                  <a:cubicBezTo>
                    <a:pt x="709" y="1165"/>
                    <a:pt x="709" y="1165"/>
                    <a:pt x="709" y="1165"/>
                  </a:cubicBezTo>
                  <a:cubicBezTo>
                    <a:pt x="710" y="1165"/>
                    <a:pt x="712" y="1163"/>
                    <a:pt x="713" y="1161"/>
                  </a:cubicBezTo>
                  <a:cubicBezTo>
                    <a:pt x="716" y="1160"/>
                    <a:pt x="716" y="1160"/>
                    <a:pt x="716" y="1160"/>
                  </a:cubicBezTo>
                  <a:cubicBezTo>
                    <a:pt x="719" y="1158"/>
                    <a:pt x="721" y="1156"/>
                    <a:pt x="722" y="1153"/>
                  </a:cubicBezTo>
                  <a:cubicBezTo>
                    <a:pt x="722" y="1153"/>
                    <a:pt x="722" y="1153"/>
                    <a:pt x="722" y="1153"/>
                  </a:cubicBezTo>
                  <a:cubicBezTo>
                    <a:pt x="722" y="1152"/>
                    <a:pt x="722" y="1152"/>
                    <a:pt x="722" y="1152"/>
                  </a:cubicBezTo>
                  <a:cubicBezTo>
                    <a:pt x="722" y="1151"/>
                    <a:pt x="722" y="1150"/>
                    <a:pt x="721" y="1149"/>
                  </a:cubicBezTo>
                  <a:cubicBezTo>
                    <a:pt x="722" y="1148"/>
                    <a:pt x="722" y="1147"/>
                    <a:pt x="722" y="1145"/>
                  </a:cubicBezTo>
                  <a:cubicBezTo>
                    <a:pt x="722" y="1145"/>
                    <a:pt x="722" y="1145"/>
                    <a:pt x="722" y="1144"/>
                  </a:cubicBezTo>
                  <a:cubicBezTo>
                    <a:pt x="723" y="1143"/>
                    <a:pt x="723" y="1142"/>
                    <a:pt x="723" y="1141"/>
                  </a:cubicBezTo>
                  <a:cubicBezTo>
                    <a:pt x="723" y="1140"/>
                    <a:pt x="722" y="1139"/>
                    <a:pt x="722" y="1139"/>
                  </a:cubicBezTo>
                  <a:cubicBezTo>
                    <a:pt x="722" y="1139"/>
                    <a:pt x="722" y="1139"/>
                    <a:pt x="722" y="1138"/>
                  </a:cubicBezTo>
                  <a:cubicBezTo>
                    <a:pt x="722" y="1138"/>
                    <a:pt x="722" y="1138"/>
                    <a:pt x="722" y="1138"/>
                  </a:cubicBezTo>
                  <a:cubicBezTo>
                    <a:pt x="722" y="1136"/>
                    <a:pt x="723" y="1133"/>
                    <a:pt x="721" y="1130"/>
                  </a:cubicBezTo>
                  <a:cubicBezTo>
                    <a:pt x="721" y="1130"/>
                    <a:pt x="721" y="1130"/>
                    <a:pt x="721" y="1130"/>
                  </a:cubicBezTo>
                  <a:cubicBezTo>
                    <a:pt x="721" y="1130"/>
                    <a:pt x="721" y="1130"/>
                    <a:pt x="721" y="1130"/>
                  </a:cubicBezTo>
                  <a:cubicBezTo>
                    <a:pt x="721" y="1130"/>
                    <a:pt x="721" y="1130"/>
                    <a:pt x="721" y="1130"/>
                  </a:cubicBezTo>
                  <a:cubicBezTo>
                    <a:pt x="720" y="1130"/>
                    <a:pt x="720" y="1130"/>
                    <a:pt x="720" y="1130"/>
                  </a:cubicBezTo>
                  <a:cubicBezTo>
                    <a:pt x="720" y="1130"/>
                    <a:pt x="720" y="1130"/>
                    <a:pt x="720" y="1130"/>
                  </a:cubicBezTo>
                  <a:cubicBezTo>
                    <a:pt x="720" y="1130"/>
                    <a:pt x="720" y="1129"/>
                    <a:pt x="719" y="1129"/>
                  </a:cubicBezTo>
                  <a:cubicBezTo>
                    <a:pt x="720" y="1129"/>
                    <a:pt x="720" y="1129"/>
                    <a:pt x="720" y="1129"/>
                  </a:cubicBezTo>
                  <a:cubicBezTo>
                    <a:pt x="721" y="1129"/>
                    <a:pt x="723" y="1129"/>
                    <a:pt x="725" y="1127"/>
                  </a:cubicBezTo>
                  <a:cubicBezTo>
                    <a:pt x="725" y="1127"/>
                    <a:pt x="725" y="1127"/>
                    <a:pt x="725" y="1127"/>
                  </a:cubicBezTo>
                  <a:cubicBezTo>
                    <a:pt x="726" y="1129"/>
                    <a:pt x="728" y="1131"/>
                    <a:pt x="730" y="1131"/>
                  </a:cubicBezTo>
                  <a:cubicBezTo>
                    <a:pt x="731" y="1131"/>
                    <a:pt x="733" y="1131"/>
                    <a:pt x="734" y="1130"/>
                  </a:cubicBezTo>
                  <a:cubicBezTo>
                    <a:pt x="736" y="1130"/>
                    <a:pt x="736" y="1130"/>
                    <a:pt x="736" y="1130"/>
                  </a:cubicBezTo>
                  <a:cubicBezTo>
                    <a:pt x="737" y="1130"/>
                    <a:pt x="737" y="1130"/>
                    <a:pt x="737" y="1130"/>
                  </a:cubicBezTo>
                  <a:cubicBezTo>
                    <a:pt x="737" y="1130"/>
                    <a:pt x="737" y="1130"/>
                    <a:pt x="737" y="1130"/>
                  </a:cubicBezTo>
                  <a:cubicBezTo>
                    <a:pt x="738" y="1130"/>
                    <a:pt x="740" y="1129"/>
                    <a:pt x="740" y="1128"/>
                  </a:cubicBezTo>
                  <a:cubicBezTo>
                    <a:pt x="741" y="1127"/>
                    <a:pt x="741" y="1127"/>
                    <a:pt x="741" y="1127"/>
                  </a:cubicBezTo>
                  <a:cubicBezTo>
                    <a:pt x="741" y="1127"/>
                    <a:pt x="742" y="1127"/>
                    <a:pt x="742" y="1127"/>
                  </a:cubicBezTo>
                  <a:cubicBezTo>
                    <a:pt x="742" y="1127"/>
                    <a:pt x="743" y="1127"/>
                    <a:pt x="744" y="1126"/>
                  </a:cubicBezTo>
                  <a:cubicBezTo>
                    <a:pt x="745" y="1125"/>
                    <a:pt x="745" y="1125"/>
                    <a:pt x="745" y="1125"/>
                  </a:cubicBezTo>
                  <a:cubicBezTo>
                    <a:pt x="745" y="1125"/>
                    <a:pt x="745" y="1125"/>
                    <a:pt x="745" y="1125"/>
                  </a:cubicBezTo>
                  <a:cubicBezTo>
                    <a:pt x="746" y="1125"/>
                    <a:pt x="747" y="1125"/>
                    <a:pt x="748" y="1123"/>
                  </a:cubicBezTo>
                  <a:cubicBezTo>
                    <a:pt x="750" y="1120"/>
                    <a:pt x="750" y="1120"/>
                    <a:pt x="750" y="1120"/>
                  </a:cubicBezTo>
                  <a:cubicBezTo>
                    <a:pt x="750" y="1120"/>
                    <a:pt x="750" y="1120"/>
                    <a:pt x="750" y="1120"/>
                  </a:cubicBezTo>
                  <a:cubicBezTo>
                    <a:pt x="752" y="1119"/>
                    <a:pt x="754" y="1117"/>
                    <a:pt x="754" y="1115"/>
                  </a:cubicBezTo>
                  <a:cubicBezTo>
                    <a:pt x="755" y="1112"/>
                    <a:pt x="753" y="1111"/>
                    <a:pt x="752" y="1110"/>
                  </a:cubicBezTo>
                  <a:cubicBezTo>
                    <a:pt x="752" y="1110"/>
                    <a:pt x="752" y="1110"/>
                    <a:pt x="752" y="1110"/>
                  </a:cubicBezTo>
                  <a:cubicBezTo>
                    <a:pt x="751" y="1109"/>
                    <a:pt x="751" y="1108"/>
                    <a:pt x="752" y="1106"/>
                  </a:cubicBezTo>
                  <a:cubicBezTo>
                    <a:pt x="753" y="1105"/>
                    <a:pt x="753" y="1105"/>
                    <a:pt x="753" y="1105"/>
                  </a:cubicBezTo>
                  <a:cubicBezTo>
                    <a:pt x="754" y="1106"/>
                    <a:pt x="754" y="1106"/>
                    <a:pt x="755" y="1106"/>
                  </a:cubicBezTo>
                  <a:cubicBezTo>
                    <a:pt x="756" y="1106"/>
                    <a:pt x="757" y="1105"/>
                    <a:pt x="759" y="1104"/>
                  </a:cubicBezTo>
                  <a:cubicBezTo>
                    <a:pt x="759" y="1103"/>
                    <a:pt x="759" y="1102"/>
                    <a:pt x="759" y="1102"/>
                  </a:cubicBezTo>
                  <a:cubicBezTo>
                    <a:pt x="759" y="1102"/>
                    <a:pt x="759" y="1102"/>
                    <a:pt x="759" y="1102"/>
                  </a:cubicBezTo>
                  <a:cubicBezTo>
                    <a:pt x="761" y="1101"/>
                    <a:pt x="761" y="1100"/>
                    <a:pt x="762" y="1099"/>
                  </a:cubicBezTo>
                  <a:cubicBezTo>
                    <a:pt x="762" y="1099"/>
                    <a:pt x="763" y="1098"/>
                    <a:pt x="763" y="1098"/>
                  </a:cubicBezTo>
                  <a:cubicBezTo>
                    <a:pt x="763" y="1097"/>
                    <a:pt x="763" y="1097"/>
                    <a:pt x="763" y="1097"/>
                  </a:cubicBezTo>
                  <a:cubicBezTo>
                    <a:pt x="767" y="1096"/>
                    <a:pt x="767" y="1094"/>
                    <a:pt x="768" y="1092"/>
                  </a:cubicBezTo>
                  <a:cubicBezTo>
                    <a:pt x="768" y="1091"/>
                    <a:pt x="768" y="1091"/>
                    <a:pt x="768" y="1090"/>
                  </a:cubicBezTo>
                  <a:cubicBezTo>
                    <a:pt x="769" y="1089"/>
                    <a:pt x="769" y="1089"/>
                    <a:pt x="769" y="1089"/>
                  </a:cubicBezTo>
                  <a:cubicBezTo>
                    <a:pt x="770" y="1088"/>
                    <a:pt x="771" y="1088"/>
                    <a:pt x="772" y="1087"/>
                  </a:cubicBezTo>
                  <a:cubicBezTo>
                    <a:pt x="773" y="1087"/>
                    <a:pt x="773" y="1086"/>
                    <a:pt x="773" y="1086"/>
                  </a:cubicBezTo>
                  <a:cubicBezTo>
                    <a:pt x="778" y="1084"/>
                    <a:pt x="778" y="1084"/>
                    <a:pt x="778" y="1084"/>
                  </a:cubicBezTo>
                  <a:cubicBezTo>
                    <a:pt x="781" y="1084"/>
                    <a:pt x="782" y="1080"/>
                    <a:pt x="782" y="1079"/>
                  </a:cubicBezTo>
                  <a:cubicBezTo>
                    <a:pt x="782" y="1078"/>
                    <a:pt x="782" y="1078"/>
                    <a:pt x="782" y="1077"/>
                  </a:cubicBezTo>
                  <a:cubicBezTo>
                    <a:pt x="782" y="1076"/>
                    <a:pt x="782" y="1076"/>
                    <a:pt x="782" y="1076"/>
                  </a:cubicBezTo>
                  <a:cubicBezTo>
                    <a:pt x="783" y="1075"/>
                    <a:pt x="783" y="1074"/>
                    <a:pt x="783" y="1072"/>
                  </a:cubicBezTo>
                  <a:cubicBezTo>
                    <a:pt x="784" y="1070"/>
                    <a:pt x="784" y="1070"/>
                    <a:pt x="784" y="1070"/>
                  </a:cubicBezTo>
                  <a:cubicBezTo>
                    <a:pt x="784" y="1069"/>
                    <a:pt x="784" y="1069"/>
                    <a:pt x="784" y="1069"/>
                  </a:cubicBezTo>
                  <a:cubicBezTo>
                    <a:pt x="784" y="1069"/>
                    <a:pt x="784" y="1068"/>
                    <a:pt x="784" y="1068"/>
                  </a:cubicBezTo>
                  <a:cubicBezTo>
                    <a:pt x="784" y="1067"/>
                    <a:pt x="784" y="1067"/>
                    <a:pt x="784" y="1066"/>
                  </a:cubicBezTo>
                  <a:cubicBezTo>
                    <a:pt x="785" y="1064"/>
                    <a:pt x="785" y="1062"/>
                    <a:pt x="785" y="1060"/>
                  </a:cubicBezTo>
                  <a:cubicBezTo>
                    <a:pt x="785" y="1060"/>
                    <a:pt x="785" y="1060"/>
                    <a:pt x="785" y="1060"/>
                  </a:cubicBezTo>
                  <a:cubicBezTo>
                    <a:pt x="786" y="1055"/>
                    <a:pt x="788" y="1050"/>
                    <a:pt x="790" y="1046"/>
                  </a:cubicBezTo>
                  <a:cubicBezTo>
                    <a:pt x="790" y="1045"/>
                    <a:pt x="790" y="1045"/>
                    <a:pt x="790" y="1045"/>
                  </a:cubicBezTo>
                  <a:cubicBezTo>
                    <a:pt x="792" y="1044"/>
                    <a:pt x="792" y="1043"/>
                    <a:pt x="792" y="1041"/>
                  </a:cubicBezTo>
                  <a:cubicBezTo>
                    <a:pt x="792" y="1041"/>
                    <a:pt x="792" y="1041"/>
                    <a:pt x="792" y="1041"/>
                  </a:cubicBezTo>
                  <a:cubicBezTo>
                    <a:pt x="793" y="1040"/>
                    <a:pt x="793" y="1039"/>
                    <a:pt x="794" y="1038"/>
                  </a:cubicBezTo>
                  <a:cubicBezTo>
                    <a:pt x="794" y="1037"/>
                    <a:pt x="794" y="1037"/>
                    <a:pt x="794" y="1037"/>
                  </a:cubicBezTo>
                  <a:cubicBezTo>
                    <a:pt x="794" y="1036"/>
                    <a:pt x="794" y="1036"/>
                    <a:pt x="794" y="1036"/>
                  </a:cubicBezTo>
                  <a:cubicBezTo>
                    <a:pt x="794" y="1036"/>
                    <a:pt x="794" y="1035"/>
                    <a:pt x="795" y="1035"/>
                  </a:cubicBezTo>
                  <a:cubicBezTo>
                    <a:pt x="795" y="1034"/>
                    <a:pt x="795" y="1032"/>
                    <a:pt x="795" y="1031"/>
                  </a:cubicBezTo>
                  <a:cubicBezTo>
                    <a:pt x="795" y="1030"/>
                    <a:pt x="795" y="1030"/>
                    <a:pt x="795" y="1030"/>
                  </a:cubicBezTo>
                  <a:cubicBezTo>
                    <a:pt x="795" y="1030"/>
                    <a:pt x="795" y="1030"/>
                    <a:pt x="795" y="1029"/>
                  </a:cubicBezTo>
                  <a:cubicBezTo>
                    <a:pt x="795" y="1029"/>
                    <a:pt x="795" y="1029"/>
                    <a:pt x="795" y="1028"/>
                  </a:cubicBezTo>
                  <a:cubicBezTo>
                    <a:pt x="796" y="1027"/>
                    <a:pt x="797" y="1026"/>
                    <a:pt x="797" y="1025"/>
                  </a:cubicBezTo>
                  <a:cubicBezTo>
                    <a:pt x="798" y="1022"/>
                    <a:pt x="799" y="1020"/>
                    <a:pt x="798" y="10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1E723A6-57A4-4D18-A762-7E311BCA9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" y="810"/>
              <a:ext cx="131" cy="190"/>
            </a:xfrm>
            <a:custGeom>
              <a:avLst/>
              <a:gdLst>
                <a:gd name="T0" fmla="*/ 6 w 98"/>
                <a:gd name="T1" fmla="*/ 117 h 142"/>
                <a:gd name="T2" fmla="*/ 6 w 98"/>
                <a:gd name="T3" fmla="*/ 129 h 142"/>
                <a:gd name="T4" fmla="*/ 9 w 98"/>
                <a:gd name="T5" fmla="*/ 134 h 142"/>
                <a:gd name="T6" fmla="*/ 14 w 98"/>
                <a:gd name="T7" fmla="*/ 139 h 142"/>
                <a:gd name="T8" fmla="*/ 20 w 98"/>
                <a:gd name="T9" fmla="*/ 142 h 142"/>
                <a:gd name="T10" fmla="*/ 28 w 98"/>
                <a:gd name="T11" fmla="*/ 135 h 142"/>
                <a:gd name="T12" fmla="*/ 32 w 98"/>
                <a:gd name="T13" fmla="*/ 129 h 142"/>
                <a:gd name="T14" fmla="*/ 37 w 98"/>
                <a:gd name="T15" fmla="*/ 126 h 142"/>
                <a:gd name="T16" fmla="*/ 42 w 98"/>
                <a:gd name="T17" fmla="*/ 123 h 142"/>
                <a:gd name="T18" fmla="*/ 46 w 98"/>
                <a:gd name="T19" fmla="*/ 122 h 142"/>
                <a:gd name="T20" fmla="*/ 52 w 98"/>
                <a:gd name="T21" fmla="*/ 117 h 142"/>
                <a:gd name="T22" fmla="*/ 50 w 98"/>
                <a:gd name="T23" fmla="*/ 111 h 142"/>
                <a:gd name="T24" fmla="*/ 53 w 98"/>
                <a:gd name="T25" fmla="*/ 110 h 142"/>
                <a:gd name="T26" fmla="*/ 60 w 98"/>
                <a:gd name="T27" fmla="*/ 108 h 142"/>
                <a:gd name="T28" fmla="*/ 64 w 98"/>
                <a:gd name="T29" fmla="*/ 105 h 142"/>
                <a:gd name="T30" fmla="*/ 71 w 98"/>
                <a:gd name="T31" fmla="*/ 95 h 142"/>
                <a:gd name="T32" fmla="*/ 78 w 98"/>
                <a:gd name="T33" fmla="*/ 84 h 142"/>
                <a:gd name="T34" fmla="*/ 77 w 98"/>
                <a:gd name="T35" fmla="*/ 81 h 142"/>
                <a:gd name="T36" fmla="*/ 75 w 98"/>
                <a:gd name="T37" fmla="*/ 74 h 142"/>
                <a:gd name="T38" fmla="*/ 77 w 98"/>
                <a:gd name="T39" fmla="*/ 69 h 142"/>
                <a:gd name="T40" fmla="*/ 77 w 98"/>
                <a:gd name="T41" fmla="*/ 63 h 142"/>
                <a:gd name="T42" fmla="*/ 80 w 98"/>
                <a:gd name="T43" fmla="*/ 61 h 142"/>
                <a:gd name="T44" fmla="*/ 92 w 98"/>
                <a:gd name="T45" fmla="*/ 59 h 142"/>
                <a:gd name="T46" fmla="*/ 97 w 98"/>
                <a:gd name="T47" fmla="*/ 45 h 142"/>
                <a:gd name="T48" fmla="*/ 89 w 98"/>
                <a:gd name="T49" fmla="*/ 46 h 142"/>
                <a:gd name="T50" fmla="*/ 85 w 98"/>
                <a:gd name="T51" fmla="*/ 50 h 142"/>
                <a:gd name="T52" fmla="*/ 81 w 98"/>
                <a:gd name="T53" fmla="*/ 50 h 142"/>
                <a:gd name="T54" fmla="*/ 85 w 98"/>
                <a:gd name="T55" fmla="*/ 45 h 142"/>
                <a:gd name="T56" fmla="*/ 89 w 98"/>
                <a:gd name="T57" fmla="*/ 40 h 142"/>
                <a:gd name="T58" fmla="*/ 93 w 98"/>
                <a:gd name="T59" fmla="*/ 35 h 142"/>
                <a:gd name="T60" fmla="*/ 92 w 98"/>
                <a:gd name="T61" fmla="*/ 28 h 142"/>
                <a:gd name="T62" fmla="*/ 94 w 98"/>
                <a:gd name="T63" fmla="*/ 22 h 142"/>
                <a:gd name="T64" fmla="*/ 95 w 98"/>
                <a:gd name="T65" fmla="*/ 15 h 142"/>
                <a:gd name="T66" fmla="*/ 91 w 98"/>
                <a:gd name="T67" fmla="*/ 5 h 142"/>
                <a:gd name="T68" fmla="*/ 87 w 98"/>
                <a:gd name="T69" fmla="*/ 1 h 142"/>
                <a:gd name="T70" fmla="*/ 81 w 98"/>
                <a:gd name="T71" fmla="*/ 0 h 142"/>
                <a:gd name="T72" fmla="*/ 79 w 98"/>
                <a:gd name="T73" fmla="*/ 5 h 142"/>
                <a:gd name="T74" fmla="*/ 72 w 98"/>
                <a:gd name="T75" fmla="*/ 9 h 142"/>
                <a:gd name="T76" fmla="*/ 68 w 98"/>
                <a:gd name="T77" fmla="*/ 12 h 142"/>
                <a:gd name="T78" fmla="*/ 58 w 98"/>
                <a:gd name="T79" fmla="*/ 20 h 142"/>
                <a:gd name="T80" fmla="*/ 53 w 98"/>
                <a:gd name="T81" fmla="*/ 26 h 142"/>
                <a:gd name="T82" fmla="*/ 46 w 98"/>
                <a:gd name="T83" fmla="*/ 29 h 142"/>
                <a:gd name="T84" fmla="*/ 38 w 98"/>
                <a:gd name="T85" fmla="*/ 34 h 142"/>
                <a:gd name="T86" fmla="*/ 35 w 98"/>
                <a:gd name="T87" fmla="*/ 35 h 142"/>
                <a:gd name="T88" fmla="*/ 29 w 98"/>
                <a:gd name="T89" fmla="*/ 46 h 142"/>
                <a:gd name="T90" fmla="*/ 23 w 98"/>
                <a:gd name="T91" fmla="*/ 50 h 142"/>
                <a:gd name="T92" fmla="*/ 15 w 98"/>
                <a:gd name="T93" fmla="*/ 48 h 142"/>
                <a:gd name="T94" fmla="*/ 9 w 98"/>
                <a:gd name="T95" fmla="*/ 51 h 142"/>
                <a:gd name="T96" fmla="*/ 4 w 98"/>
                <a:gd name="T97" fmla="*/ 58 h 142"/>
                <a:gd name="T98" fmla="*/ 3 w 98"/>
                <a:gd name="T99" fmla="*/ 64 h 142"/>
                <a:gd name="T100" fmla="*/ 4 w 98"/>
                <a:gd name="T101" fmla="*/ 76 h 142"/>
                <a:gd name="T102" fmla="*/ 4 w 98"/>
                <a:gd name="T103" fmla="*/ 82 h 142"/>
                <a:gd name="T104" fmla="*/ 4 w 98"/>
                <a:gd name="T105" fmla="*/ 90 h 142"/>
                <a:gd name="T106" fmla="*/ 4 w 98"/>
                <a:gd name="T107" fmla="*/ 96 h 142"/>
                <a:gd name="T108" fmla="*/ 9 w 98"/>
                <a:gd name="T109" fmla="*/ 101 h 142"/>
                <a:gd name="T110" fmla="*/ 17 w 98"/>
                <a:gd name="T111" fmla="*/ 104 h 142"/>
                <a:gd name="T112" fmla="*/ 18 w 98"/>
                <a:gd name="T113" fmla="*/ 105 h 142"/>
                <a:gd name="T114" fmla="*/ 13 w 98"/>
                <a:gd name="T115" fmla="*/ 104 h 142"/>
                <a:gd name="T116" fmla="*/ 5 w 98"/>
                <a:gd name="T117" fmla="*/ 112 h 142"/>
                <a:gd name="T118" fmla="*/ 13 w 98"/>
                <a:gd name="T119" fmla="*/ 11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" h="142">
                  <a:moveTo>
                    <a:pt x="10" y="119"/>
                  </a:moveTo>
                  <a:cubicBezTo>
                    <a:pt x="10" y="119"/>
                    <a:pt x="10" y="118"/>
                    <a:pt x="9" y="118"/>
                  </a:cubicBezTo>
                  <a:cubicBezTo>
                    <a:pt x="9" y="118"/>
                    <a:pt x="8" y="118"/>
                    <a:pt x="7" y="117"/>
                  </a:cubicBezTo>
                  <a:cubicBezTo>
                    <a:pt x="7" y="117"/>
                    <a:pt x="7" y="117"/>
                    <a:pt x="6" y="117"/>
                  </a:cubicBezTo>
                  <a:cubicBezTo>
                    <a:pt x="4" y="117"/>
                    <a:pt x="3" y="118"/>
                    <a:pt x="1" y="120"/>
                  </a:cubicBezTo>
                  <a:cubicBezTo>
                    <a:pt x="0" y="122"/>
                    <a:pt x="0" y="124"/>
                    <a:pt x="2" y="126"/>
                  </a:cubicBezTo>
                  <a:cubicBezTo>
                    <a:pt x="2" y="127"/>
                    <a:pt x="3" y="127"/>
                    <a:pt x="4" y="128"/>
                  </a:cubicBezTo>
                  <a:cubicBezTo>
                    <a:pt x="5" y="128"/>
                    <a:pt x="5" y="128"/>
                    <a:pt x="6" y="129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6" y="130"/>
                    <a:pt x="7" y="131"/>
                    <a:pt x="7" y="131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7" y="133"/>
                    <a:pt x="8" y="134"/>
                    <a:pt x="9" y="134"/>
                  </a:cubicBezTo>
                  <a:cubicBezTo>
                    <a:pt x="9" y="135"/>
                    <a:pt x="10" y="135"/>
                    <a:pt x="10" y="135"/>
                  </a:cubicBezTo>
                  <a:cubicBezTo>
                    <a:pt x="11" y="136"/>
                    <a:pt x="12" y="137"/>
                    <a:pt x="13" y="138"/>
                  </a:cubicBezTo>
                  <a:cubicBezTo>
                    <a:pt x="13" y="138"/>
                    <a:pt x="14" y="139"/>
                    <a:pt x="14" y="139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41"/>
                    <a:pt x="16" y="142"/>
                    <a:pt x="18" y="142"/>
                  </a:cubicBezTo>
                  <a:cubicBezTo>
                    <a:pt x="19" y="142"/>
                    <a:pt x="19" y="142"/>
                    <a:pt x="20" y="142"/>
                  </a:cubicBezTo>
                  <a:cubicBezTo>
                    <a:pt x="22" y="141"/>
                    <a:pt x="23" y="139"/>
                    <a:pt x="24" y="138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6" y="137"/>
                    <a:pt x="27" y="136"/>
                    <a:pt x="28" y="135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4"/>
                    <a:pt x="29" y="134"/>
                    <a:pt x="30" y="132"/>
                  </a:cubicBezTo>
                  <a:cubicBezTo>
                    <a:pt x="30" y="132"/>
                    <a:pt x="30" y="131"/>
                    <a:pt x="30" y="131"/>
                  </a:cubicBezTo>
                  <a:cubicBezTo>
                    <a:pt x="30" y="131"/>
                    <a:pt x="31" y="130"/>
                    <a:pt x="31" y="130"/>
                  </a:cubicBezTo>
                  <a:cubicBezTo>
                    <a:pt x="31" y="130"/>
                    <a:pt x="32" y="130"/>
                    <a:pt x="32" y="129"/>
                  </a:cubicBezTo>
                  <a:cubicBezTo>
                    <a:pt x="32" y="129"/>
                    <a:pt x="33" y="129"/>
                    <a:pt x="33" y="129"/>
                  </a:cubicBezTo>
                  <a:cubicBezTo>
                    <a:pt x="34" y="129"/>
                    <a:pt x="35" y="129"/>
                    <a:pt x="36" y="128"/>
                  </a:cubicBezTo>
                  <a:cubicBezTo>
                    <a:pt x="37" y="127"/>
                    <a:pt x="37" y="127"/>
                    <a:pt x="37" y="127"/>
                  </a:cubicBezTo>
                  <a:cubicBezTo>
                    <a:pt x="37" y="127"/>
                    <a:pt x="37" y="127"/>
                    <a:pt x="37" y="126"/>
                  </a:cubicBezTo>
                  <a:cubicBezTo>
                    <a:pt x="37" y="126"/>
                    <a:pt x="37" y="126"/>
                    <a:pt x="38" y="126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9" y="126"/>
                    <a:pt x="40" y="126"/>
                    <a:pt x="41" y="126"/>
                  </a:cubicBezTo>
                  <a:cubicBezTo>
                    <a:pt x="42" y="125"/>
                    <a:pt x="42" y="124"/>
                    <a:pt x="42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2"/>
                    <a:pt x="42" y="121"/>
                    <a:pt x="42" y="121"/>
                  </a:cubicBezTo>
                  <a:cubicBezTo>
                    <a:pt x="43" y="121"/>
                    <a:pt x="43" y="121"/>
                    <a:pt x="44" y="121"/>
                  </a:cubicBezTo>
                  <a:cubicBezTo>
                    <a:pt x="45" y="122"/>
                    <a:pt x="45" y="122"/>
                    <a:pt x="46" y="122"/>
                  </a:cubicBezTo>
                  <a:cubicBezTo>
                    <a:pt x="47" y="122"/>
                    <a:pt x="47" y="121"/>
                    <a:pt x="48" y="121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50" y="120"/>
                    <a:pt x="52" y="120"/>
                    <a:pt x="52" y="117"/>
                  </a:cubicBezTo>
                  <a:cubicBezTo>
                    <a:pt x="52" y="116"/>
                    <a:pt x="52" y="115"/>
                    <a:pt x="51" y="115"/>
                  </a:cubicBezTo>
                  <a:cubicBezTo>
                    <a:pt x="50" y="114"/>
                    <a:pt x="50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0" y="112"/>
                    <a:pt x="50" y="112"/>
                    <a:pt x="50" y="111"/>
                  </a:cubicBezTo>
                  <a:cubicBezTo>
                    <a:pt x="50" y="111"/>
                    <a:pt x="49" y="110"/>
                    <a:pt x="49" y="110"/>
                  </a:cubicBezTo>
                  <a:cubicBezTo>
                    <a:pt x="50" y="110"/>
                    <a:pt x="50" y="110"/>
                    <a:pt x="51" y="110"/>
                  </a:cubicBezTo>
                  <a:cubicBezTo>
                    <a:pt x="51" y="110"/>
                    <a:pt x="52" y="110"/>
                    <a:pt x="53" y="110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3" y="110"/>
                    <a:pt x="54" y="110"/>
                    <a:pt x="55" y="110"/>
                  </a:cubicBezTo>
                  <a:cubicBezTo>
                    <a:pt x="55" y="110"/>
                    <a:pt x="56" y="110"/>
                    <a:pt x="57" y="110"/>
                  </a:cubicBezTo>
                  <a:cubicBezTo>
                    <a:pt x="57" y="110"/>
                    <a:pt x="58" y="109"/>
                    <a:pt x="59" y="109"/>
                  </a:cubicBezTo>
                  <a:cubicBezTo>
                    <a:pt x="59" y="109"/>
                    <a:pt x="60" y="109"/>
                    <a:pt x="60" y="108"/>
                  </a:cubicBezTo>
                  <a:cubicBezTo>
                    <a:pt x="60" y="108"/>
                    <a:pt x="61" y="108"/>
                    <a:pt x="61" y="108"/>
                  </a:cubicBezTo>
                  <a:cubicBezTo>
                    <a:pt x="61" y="108"/>
                    <a:pt x="62" y="107"/>
                    <a:pt x="63" y="106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5"/>
                    <a:pt x="64" y="105"/>
                    <a:pt x="64" y="105"/>
                  </a:cubicBezTo>
                  <a:cubicBezTo>
                    <a:pt x="65" y="105"/>
                    <a:pt x="66" y="105"/>
                    <a:pt x="66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70" y="101"/>
                    <a:pt x="70" y="97"/>
                    <a:pt x="69" y="95"/>
                  </a:cubicBezTo>
                  <a:cubicBezTo>
                    <a:pt x="70" y="95"/>
                    <a:pt x="71" y="95"/>
                    <a:pt x="71" y="95"/>
                  </a:cubicBezTo>
                  <a:cubicBezTo>
                    <a:pt x="73" y="95"/>
                    <a:pt x="74" y="95"/>
                    <a:pt x="75" y="94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0"/>
                    <a:pt x="78" y="87"/>
                    <a:pt x="78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7" y="82"/>
                    <a:pt x="77" y="81"/>
                    <a:pt x="77" y="81"/>
                  </a:cubicBezTo>
                  <a:cubicBezTo>
                    <a:pt x="77" y="80"/>
                    <a:pt x="77" y="78"/>
                    <a:pt x="76" y="77"/>
                  </a:cubicBezTo>
                  <a:cubicBezTo>
                    <a:pt x="76" y="76"/>
                    <a:pt x="75" y="76"/>
                    <a:pt x="75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4" y="73"/>
                    <a:pt x="74" y="73"/>
                    <a:pt x="74" y="72"/>
                  </a:cubicBezTo>
                  <a:cubicBezTo>
                    <a:pt x="74" y="72"/>
                    <a:pt x="74" y="72"/>
                    <a:pt x="75" y="72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6" y="71"/>
                    <a:pt x="76" y="70"/>
                    <a:pt x="77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7" y="66"/>
                    <a:pt x="77" y="65"/>
                    <a:pt x="77" y="65"/>
                  </a:cubicBezTo>
                  <a:cubicBezTo>
                    <a:pt x="77" y="64"/>
                    <a:pt x="77" y="64"/>
                    <a:pt x="77" y="63"/>
                  </a:cubicBezTo>
                  <a:cubicBezTo>
                    <a:pt x="77" y="63"/>
                    <a:pt x="77" y="62"/>
                    <a:pt x="77" y="62"/>
                  </a:cubicBezTo>
                  <a:cubicBezTo>
                    <a:pt x="78" y="62"/>
                    <a:pt x="78" y="61"/>
                    <a:pt x="79" y="61"/>
                  </a:cubicBezTo>
                  <a:cubicBezTo>
                    <a:pt x="79" y="61"/>
                    <a:pt x="80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1" y="62"/>
                    <a:pt x="82" y="62"/>
                  </a:cubicBezTo>
                  <a:cubicBezTo>
                    <a:pt x="83" y="63"/>
                    <a:pt x="85" y="64"/>
                    <a:pt x="86" y="64"/>
                  </a:cubicBezTo>
                  <a:cubicBezTo>
                    <a:pt x="88" y="64"/>
                    <a:pt x="90" y="62"/>
                    <a:pt x="91" y="60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6" y="58"/>
                    <a:pt x="97" y="54"/>
                    <a:pt x="97" y="52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0"/>
                  </a:cubicBezTo>
                  <a:cubicBezTo>
                    <a:pt x="98" y="49"/>
                    <a:pt x="98" y="47"/>
                    <a:pt x="97" y="45"/>
                  </a:cubicBezTo>
                  <a:cubicBezTo>
                    <a:pt x="96" y="44"/>
                    <a:pt x="95" y="43"/>
                    <a:pt x="94" y="43"/>
                  </a:cubicBezTo>
                  <a:cubicBezTo>
                    <a:pt x="93" y="43"/>
                    <a:pt x="92" y="44"/>
                    <a:pt x="91" y="44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0" y="45"/>
                    <a:pt x="90" y="45"/>
                    <a:pt x="89" y="46"/>
                  </a:cubicBezTo>
                  <a:cubicBezTo>
                    <a:pt x="88" y="46"/>
                    <a:pt x="87" y="47"/>
                    <a:pt x="87" y="47"/>
                  </a:cubicBezTo>
                  <a:cubicBezTo>
                    <a:pt x="86" y="48"/>
                    <a:pt x="86" y="48"/>
                    <a:pt x="85" y="49"/>
                  </a:cubicBezTo>
                  <a:cubicBezTo>
                    <a:pt x="85" y="49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4" y="50"/>
                    <a:pt x="83" y="51"/>
                    <a:pt x="82" y="51"/>
                  </a:cubicBezTo>
                  <a:cubicBezTo>
                    <a:pt x="82" y="52"/>
                    <a:pt x="81" y="52"/>
                    <a:pt x="81" y="52"/>
                  </a:cubicBezTo>
                  <a:cubicBezTo>
                    <a:pt x="81" y="52"/>
                    <a:pt x="81" y="52"/>
                    <a:pt x="80" y="52"/>
                  </a:cubicBezTo>
                  <a:cubicBezTo>
                    <a:pt x="81" y="51"/>
                    <a:pt x="81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4" y="47"/>
                    <a:pt x="85" y="46"/>
                    <a:pt x="85" y="45"/>
                  </a:cubicBezTo>
                  <a:cubicBezTo>
                    <a:pt x="86" y="44"/>
                    <a:pt x="86" y="43"/>
                    <a:pt x="86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8" y="42"/>
                    <a:pt x="88" y="41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39"/>
                    <a:pt x="90" y="38"/>
                    <a:pt x="90" y="38"/>
                  </a:cubicBezTo>
                  <a:cubicBezTo>
                    <a:pt x="91" y="37"/>
                    <a:pt x="92" y="36"/>
                    <a:pt x="92" y="36"/>
                  </a:cubicBezTo>
                  <a:cubicBezTo>
                    <a:pt x="92" y="36"/>
                    <a:pt x="93" y="35"/>
                    <a:pt x="93" y="35"/>
                  </a:cubicBezTo>
                  <a:cubicBezTo>
                    <a:pt x="94" y="35"/>
                    <a:pt x="95" y="34"/>
                    <a:pt x="95" y="33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5" y="29"/>
                    <a:pt x="93" y="28"/>
                    <a:pt x="93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7"/>
                    <a:pt x="92" y="25"/>
                  </a:cubicBezTo>
                  <a:cubicBezTo>
                    <a:pt x="93" y="24"/>
                    <a:pt x="94" y="23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0"/>
                    <a:pt x="95" y="19"/>
                  </a:cubicBezTo>
                  <a:cubicBezTo>
                    <a:pt x="95" y="18"/>
                    <a:pt x="96" y="17"/>
                    <a:pt x="95" y="16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4"/>
                    <a:pt x="94" y="14"/>
                    <a:pt x="94" y="14"/>
                  </a:cubicBezTo>
                  <a:cubicBezTo>
                    <a:pt x="94" y="14"/>
                    <a:pt x="94" y="13"/>
                    <a:pt x="94" y="13"/>
                  </a:cubicBezTo>
                  <a:cubicBezTo>
                    <a:pt x="95" y="10"/>
                    <a:pt x="94" y="8"/>
                    <a:pt x="92" y="7"/>
                  </a:cubicBezTo>
                  <a:cubicBezTo>
                    <a:pt x="92" y="6"/>
                    <a:pt x="91" y="5"/>
                    <a:pt x="91" y="5"/>
                  </a:cubicBezTo>
                  <a:cubicBezTo>
                    <a:pt x="90" y="3"/>
                    <a:pt x="89" y="2"/>
                    <a:pt x="88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6" y="0"/>
                    <a:pt x="85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79" y="2"/>
                    <a:pt x="79" y="4"/>
                    <a:pt x="79" y="5"/>
                  </a:cubicBezTo>
                  <a:cubicBezTo>
                    <a:pt x="78" y="5"/>
                    <a:pt x="78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4" y="7"/>
                    <a:pt x="74" y="8"/>
                    <a:pt x="73" y="8"/>
                  </a:cubicBezTo>
                  <a:cubicBezTo>
                    <a:pt x="73" y="9"/>
                    <a:pt x="73" y="9"/>
                    <a:pt x="72" y="9"/>
                  </a:cubicBezTo>
                  <a:cubicBezTo>
                    <a:pt x="72" y="10"/>
                    <a:pt x="72" y="10"/>
                    <a:pt x="71" y="10"/>
                  </a:cubicBezTo>
                  <a:cubicBezTo>
                    <a:pt x="71" y="10"/>
                    <a:pt x="71" y="11"/>
                    <a:pt x="70" y="11"/>
                  </a:cubicBezTo>
                  <a:cubicBezTo>
                    <a:pt x="70" y="11"/>
                    <a:pt x="69" y="11"/>
                    <a:pt x="69" y="11"/>
                  </a:cubicBezTo>
                  <a:cubicBezTo>
                    <a:pt x="69" y="11"/>
                    <a:pt x="68" y="12"/>
                    <a:pt x="68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3"/>
                    <a:pt x="65" y="14"/>
                    <a:pt x="64" y="15"/>
                  </a:cubicBezTo>
                  <a:cubicBezTo>
                    <a:pt x="62" y="17"/>
                    <a:pt x="61" y="18"/>
                    <a:pt x="59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7" y="21"/>
                    <a:pt x="57" y="22"/>
                    <a:pt x="56" y="23"/>
                  </a:cubicBezTo>
                  <a:cubicBezTo>
                    <a:pt x="56" y="23"/>
                    <a:pt x="56" y="24"/>
                    <a:pt x="55" y="25"/>
                  </a:cubicBezTo>
                  <a:cubicBezTo>
                    <a:pt x="55" y="25"/>
                    <a:pt x="55" y="25"/>
                    <a:pt x="54" y="25"/>
                  </a:cubicBezTo>
                  <a:cubicBezTo>
                    <a:pt x="54" y="25"/>
                    <a:pt x="53" y="26"/>
                    <a:pt x="53" y="26"/>
                  </a:cubicBezTo>
                  <a:cubicBezTo>
                    <a:pt x="51" y="26"/>
                    <a:pt x="50" y="27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9"/>
                    <a:pt x="44" y="29"/>
                    <a:pt x="43" y="30"/>
                  </a:cubicBezTo>
                  <a:cubicBezTo>
                    <a:pt x="43" y="30"/>
                    <a:pt x="43" y="30"/>
                    <a:pt x="42" y="31"/>
                  </a:cubicBezTo>
                  <a:cubicBezTo>
                    <a:pt x="41" y="31"/>
                    <a:pt x="40" y="31"/>
                    <a:pt x="39" y="32"/>
                  </a:cubicBezTo>
                  <a:cubicBezTo>
                    <a:pt x="39" y="33"/>
                    <a:pt x="39" y="33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5"/>
                    <a:pt x="37" y="35"/>
                  </a:cubicBezTo>
                  <a:cubicBezTo>
                    <a:pt x="37" y="35"/>
                    <a:pt x="36" y="35"/>
                    <a:pt x="35" y="35"/>
                  </a:cubicBezTo>
                  <a:cubicBezTo>
                    <a:pt x="34" y="35"/>
                    <a:pt x="33" y="36"/>
                    <a:pt x="32" y="36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0" y="40"/>
                    <a:pt x="29" y="43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3" y="46"/>
                    <a:pt x="23" y="48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1"/>
                    <a:pt x="23" y="51"/>
                  </a:cubicBezTo>
                  <a:cubicBezTo>
                    <a:pt x="22" y="49"/>
                    <a:pt x="20" y="49"/>
                    <a:pt x="19" y="49"/>
                  </a:cubicBezTo>
                  <a:cubicBezTo>
                    <a:pt x="18" y="49"/>
                    <a:pt x="18" y="49"/>
                    <a:pt x="17" y="49"/>
                  </a:cubicBezTo>
                  <a:cubicBezTo>
                    <a:pt x="16" y="49"/>
                    <a:pt x="16" y="49"/>
                    <a:pt x="15" y="48"/>
                  </a:cubicBezTo>
                  <a:cubicBezTo>
                    <a:pt x="14" y="48"/>
                    <a:pt x="14" y="48"/>
                    <a:pt x="13" y="48"/>
                  </a:cubicBezTo>
                  <a:cubicBezTo>
                    <a:pt x="12" y="48"/>
                    <a:pt x="10" y="48"/>
                    <a:pt x="9" y="5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2"/>
                    <a:pt x="8" y="52"/>
                    <a:pt x="8" y="52"/>
                  </a:cubicBezTo>
                  <a:cubicBezTo>
                    <a:pt x="7" y="53"/>
                    <a:pt x="7" y="55"/>
                    <a:pt x="7" y="56"/>
                  </a:cubicBezTo>
                  <a:cubicBezTo>
                    <a:pt x="6" y="56"/>
                    <a:pt x="5" y="57"/>
                    <a:pt x="4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0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3" y="63"/>
                    <a:pt x="3" y="64"/>
                  </a:cubicBezTo>
                  <a:cubicBezTo>
                    <a:pt x="3" y="64"/>
                    <a:pt x="3" y="64"/>
                    <a:pt x="3" y="65"/>
                  </a:cubicBezTo>
                  <a:cubicBezTo>
                    <a:pt x="3" y="65"/>
                    <a:pt x="2" y="65"/>
                    <a:pt x="2" y="66"/>
                  </a:cubicBezTo>
                  <a:cubicBezTo>
                    <a:pt x="1" y="67"/>
                    <a:pt x="0" y="69"/>
                    <a:pt x="0" y="72"/>
                  </a:cubicBezTo>
                  <a:cubicBezTo>
                    <a:pt x="1" y="74"/>
                    <a:pt x="2" y="75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3" y="78"/>
                    <a:pt x="4" y="79"/>
                    <a:pt x="4" y="80"/>
                  </a:cubicBezTo>
                  <a:cubicBezTo>
                    <a:pt x="4" y="80"/>
                    <a:pt x="4" y="81"/>
                    <a:pt x="4" y="81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3"/>
                    <a:pt x="5" y="84"/>
                    <a:pt x="7" y="84"/>
                  </a:cubicBezTo>
                  <a:cubicBezTo>
                    <a:pt x="7" y="84"/>
                    <a:pt x="7" y="84"/>
                    <a:pt x="8" y="8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6" y="87"/>
                    <a:pt x="5" y="89"/>
                    <a:pt x="4" y="9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7"/>
                    <a:pt x="5" y="97"/>
                    <a:pt x="5" y="97"/>
                  </a:cubicBezTo>
                  <a:cubicBezTo>
                    <a:pt x="5" y="97"/>
                    <a:pt x="5" y="98"/>
                    <a:pt x="5" y="98"/>
                  </a:cubicBezTo>
                  <a:cubicBezTo>
                    <a:pt x="5" y="98"/>
                    <a:pt x="6" y="99"/>
                    <a:pt x="6" y="99"/>
                  </a:cubicBezTo>
                  <a:cubicBezTo>
                    <a:pt x="7" y="100"/>
                    <a:pt x="8" y="101"/>
                    <a:pt x="9" y="101"/>
                  </a:cubicBezTo>
                  <a:cubicBezTo>
                    <a:pt x="10" y="102"/>
                    <a:pt x="11" y="103"/>
                    <a:pt x="13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4" y="103"/>
                    <a:pt x="15" y="103"/>
                    <a:pt x="15" y="103"/>
                  </a:cubicBezTo>
                  <a:cubicBezTo>
                    <a:pt x="16" y="103"/>
                    <a:pt x="16" y="103"/>
                    <a:pt x="17" y="104"/>
                  </a:cubicBezTo>
                  <a:cubicBezTo>
                    <a:pt x="18" y="104"/>
                    <a:pt x="18" y="104"/>
                    <a:pt x="19" y="104"/>
                  </a:cubicBezTo>
                  <a:cubicBezTo>
                    <a:pt x="20" y="104"/>
                    <a:pt x="21" y="105"/>
                    <a:pt x="21" y="106"/>
                  </a:cubicBezTo>
                  <a:cubicBezTo>
                    <a:pt x="21" y="106"/>
                    <a:pt x="20" y="106"/>
                    <a:pt x="19" y="107"/>
                  </a:cubicBezTo>
                  <a:cubicBezTo>
                    <a:pt x="19" y="106"/>
                    <a:pt x="19" y="106"/>
                    <a:pt x="18" y="105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4" y="103"/>
                    <a:pt x="14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0" y="107"/>
                    <a:pt x="8" y="108"/>
                    <a:pt x="6" y="109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3"/>
                    <a:pt x="7" y="116"/>
                    <a:pt x="9" y="116"/>
                  </a:cubicBezTo>
                  <a:cubicBezTo>
                    <a:pt x="10" y="116"/>
                    <a:pt x="11" y="115"/>
                    <a:pt x="12" y="115"/>
                  </a:cubicBezTo>
                  <a:cubicBezTo>
                    <a:pt x="12" y="115"/>
                    <a:pt x="13" y="115"/>
                    <a:pt x="13" y="115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2" y="117"/>
                    <a:pt x="11" y="118"/>
                    <a:pt x="10" y="1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1AAE4A3-358E-4E88-8F7E-FF91654F6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" y="980"/>
              <a:ext cx="67" cy="176"/>
            </a:xfrm>
            <a:custGeom>
              <a:avLst/>
              <a:gdLst>
                <a:gd name="T0" fmla="*/ 6 w 50"/>
                <a:gd name="T1" fmla="*/ 40 h 132"/>
                <a:gd name="T2" fmla="*/ 7 w 50"/>
                <a:gd name="T3" fmla="*/ 41 h 132"/>
                <a:gd name="T4" fmla="*/ 14 w 50"/>
                <a:gd name="T5" fmla="*/ 42 h 132"/>
                <a:gd name="T6" fmla="*/ 16 w 50"/>
                <a:gd name="T7" fmla="*/ 49 h 132"/>
                <a:gd name="T8" fmla="*/ 15 w 50"/>
                <a:gd name="T9" fmla="*/ 53 h 132"/>
                <a:gd name="T10" fmla="*/ 14 w 50"/>
                <a:gd name="T11" fmla="*/ 62 h 132"/>
                <a:gd name="T12" fmla="*/ 12 w 50"/>
                <a:gd name="T13" fmla="*/ 70 h 132"/>
                <a:gd name="T14" fmla="*/ 14 w 50"/>
                <a:gd name="T15" fmla="*/ 82 h 132"/>
                <a:gd name="T16" fmla="*/ 12 w 50"/>
                <a:gd name="T17" fmla="*/ 87 h 132"/>
                <a:gd name="T18" fmla="*/ 11 w 50"/>
                <a:gd name="T19" fmla="*/ 93 h 132"/>
                <a:gd name="T20" fmla="*/ 9 w 50"/>
                <a:gd name="T21" fmla="*/ 95 h 132"/>
                <a:gd name="T22" fmla="*/ 11 w 50"/>
                <a:gd name="T23" fmla="*/ 100 h 132"/>
                <a:gd name="T24" fmla="*/ 13 w 50"/>
                <a:gd name="T25" fmla="*/ 109 h 132"/>
                <a:gd name="T26" fmla="*/ 13 w 50"/>
                <a:gd name="T27" fmla="*/ 115 h 132"/>
                <a:gd name="T28" fmla="*/ 17 w 50"/>
                <a:gd name="T29" fmla="*/ 122 h 132"/>
                <a:gd name="T30" fmla="*/ 22 w 50"/>
                <a:gd name="T31" fmla="*/ 124 h 132"/>
                <a:gd name="T32" fmla="*/ 27 w 50"/>
                <a:gd name="T33" fmla="*/ 132 h 132"/>
                <a:gd name="T34" fmla="*/ 32 w 50"/>
                <a:gd name="T35" fmla="*/ 127 h 132"/>
                <a:gd name="T36" fmla="*/ 34 w 50"/>
                <a:gd name="T37" fmla="*/ 123 h 132"/>
                <a:gd name="T38" fmla="*/ 37 w 50"/>
                <a:gd name="T39" fmla="*/ 120 h 132"/>
                <a:gd name="T40" fmla="*/ 33 w 50"/>
                <a:gd name="T41" fmla="*/ 112 h 132"/>
                <a:gd name="T42" fmla="*/ 34 w 50"/>
                <a:gd name="T43" fmla="*/ 111 h 132"/>
                <a:gd name="T44" fmla="*/ 32 w 50"/>
                <a:gd name="T45" fmla="*/ 103 h 132"/>
                <a:gd name="T46" fmla="*/ 32 w 50"/>
                <a:gd name="T47" fmla="*/ 101 h 132"/>
                <a:gd name="T48" fmla="*/ 33 w 50"/>
                <a:gd name="T49" fmla="*/ 100 h 132"/>
                <a:gd name="T50" fmla="*/ 34 w 50"/>
                <a:gd name="T51" fmla="*/ 97 h 132"/>
                <a:gd name="T52" fmla="*/ 35 w 50"/>
                <a:gd name="T53" fmla="*/ 94 h 132"/>
                <a:gd name="T54" fmla="*/ 38 w 50"/>
                <a:gd name="T55" fmla="*/ 90 h 132"/>
                <a:gd name="T56" fmla="*/ 36 w 50"/>
                <a:gd name="T57" fmla="*/ 82 h 132"/>
                <a:gd name="T58" fmla="*/ 34 w 50"/>
                <a:gd name="T59" fmla="*/ 75 h 132"/>
                <a:gd name="T60" fmla="*/ 32 w 50"/>
                <a:gd name="T61" fmla="*/ 72 h 132"/>
                <a:gd name="T62" fmla="*/ 38 w 50"/>
                <a:gd name="T63" fmla="*/ 67 h 132"/>
                <a:gd name="T64" fmla="*/ 36 w 50"/>
                <a:gd name="T65" fmla="*/ 61 h 132"/>
                <a:gd name="T66" fmla="*/ 41 w 50"/>
                <a:gd name="T67" fmla="*/ 56 h 132"/>
                <a:gd name="T68" fmla="*/ 44 w 50"/>
                <a:gd name="T69" fmla="*/ 48 h 132"/>
                <a:gd name="T70" fmla="*/ 45 w 50"/>
                <a:gd name="T71" fmla="*/ 43 h 132"/>
                <a:gd name="T72" fmla="*/ 47 w 50"/>
                <a:gd name="T73" fmla="*/ 35 h 132"/>
                <a:gd name="T74" fmla="*/ 50 w 50"/>
                <a:gd name="T75" fmla="*/ 28 h 132"/>
                <a:gd name="T76" fmla="*/ 47 w 50"/>
                <a:gd name="T77" fmla="*/ 23 h 132"/>
                <a:gd name="T78" fmla="*/ 41 w 50"/>
                <a:gd name="T79" fmla="*/ 19 h 132"/>
                <a:gd name="T80" fmla="*/ 39 w 50"/>
                <a:gd name="T81" fmla="*/ 9 h 132"/>
                <a:gd name="T82" fmla="*/ 36 w 50"/>
                <a:gd name="T83" fmla="*/ 7 h 132"/>
                <a:gd name="T84" fmla="*/ 36 w 50"/>
                <a:gd name="T85" fmla="*/ 1 h 132"/>
                <a:gd name="T86" fmla="*/ 33 w 50"/>
                <a:gd name="T87" fmla="*/ 0 h 132"/>
                <a:gd name="T88" fmla="*/ 32 w 50"/>
                <a:gd name="T89" fmla="*/ 0 h 132"/>
                <a:gd name="T90" fmla="*/ 27 w 50"/>
                <a:gd name="T91" fmla="*/ 8 h 132"/>
                <a:gd name="T92" fmla="*/ 32 w 50"/>
                <a:gd name="T93" fmla="*/ 10 h 132"/>
                <a:gd name="T94" fmla="*/ 29 w 50"/>
                <a:gd name="T95" fmla="*/ 12 h 132"/>
                <a:gd name="T96" fmla="*/ 21 w 50"/>
                <a:gd name="T97" fmla="*/ 18 h 132"/>
                <a:gd name="T98" fmla="*/ 19 w 50"/>
                <a:gd name="T99" fmla="*/ 21 h 132"/>
                <a:gd name="T100" fmla="*/ 16 w 50"/>
                <a:gd name="T101" fmla="*/ 24 h 132"/>
                <a:gd name="T102" fmla="*/ 7 w 50"/>
                <a:gd name="T103" fmla="*/ 22 h 132"/>
                <a:gd name="T104" fmla="*/ 3 w 50"/>
                <a:gd name="T105" fmla="*/ 29 h 132"/>
                <a:gd name="T106" fmla="*/ 3 w 50"/>
                <a:gd name="T107" fmla="*/ 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132">
                  <a:moveTo>
                    <a:pt x="3" y="38"/>
                  </a:moveTo>
                  <a:cubicBezTo>
                    <a:pt x="3" y="39"/>
                    <a:pt x="3" y="39"/>
                    <a:pt x="4" y="39"/>
                  </a:cubicBezTo>
                  <a:cubicBezTo>
                    <a:pt x="4" y="39"/>
                    <a:pt x="5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7" y="40"/>
                    <a:pt x="7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8" y="43"/>
                    <a:pt x="10" y="43"/>
                    <a:pt x="11" y="43"/>
                  </a:cubicBezTo>
                  <a:cubicBezTo>
                    <a:pt x="12" y="43"/>
                    <a:pt x="13" y="43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3"/>
                    <a:pt x="14" y="43"/>
                  </a:cubicBezTo>
                  <a:cubicBezTo>
                    <a:pt x="13" y="44"/>
                    <a:pt x="13" y="45"/>
                    <a:pt x="14" y="47"/>
                  </a:cubicBezTo>
                  <a:cubicBezTo>
                    <a:pt x="15" y="48"/>
                    <a:pt x="16" y="49"/>
                    <a:pt x="16" y="49"/>
                  </a:cubicBezTo>
                  <a:cubicBezTo>
                    <a:pt x="16" y="50"/>
                    <a:pt x="17" y="50"/>
                    <a:pt x="17" y="51"/>
                  </a:cubicBezTo>
                  <a:cubicBezTo>
                    <a:pt x="17" y="52"/>
                    <a:pt x="17" y="52"/>
                    <a:pt x="16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3" y="55"/>
                    <a:pt x="13" y="58"/>
                  </a:cubicBezTo>
                  <a:cubicBezTo>
                    <a:pt x="13" y="59"/>
                    <a:pt x="13" y="60"/>
                    <a:pt x="13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4"/>
                    <a:pt x="14" y="66"/>
                    <a:pt x="16" y="67"/>
                  </a:cubicBezTo>
                  <a:cubicBezTo>
                    <a:pt x="15" y="67"/>
                    <a:pt x="14" y="68"/>
                    <a:pt x="14" y="68"/>
                  </a:cubicBezTo>
                  <a:cubicBezTo>
                    <a:pt x="13" y="68"/>
                    <a:pt x="13" y="69"/>
                    <a:pt x="12" y="70"/>
                  </a:cubicBezTo>
                  <a:cubicBezTo>
                    <a:pt x="11" y="72"/>
                    <a:pt x="11" y="74"/>
                    <a:pt x="13" y="75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9"/>
                    <a:pt x="13" y="80"/>
                    <a:pt x="14" y="82"/>
                  </a:cubicBezTo>
                  <a:cubicBezTo>
                    <a:pt x="14" y="84"/>
                    <a:pt x="14" y="85"/>
                    <a:pt x="13" y="86"/>
                  </a:cubicBezTo>
                  <a:cubicBezTo>
                    <a:pt x="13" y="86"/>
                    <a:pt x="13" y="87"/>
                    <a:pt x="12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8"/>
                    <a:pt x="12" y="89"/>
                    <a:pt x="12" y="90"/>
                  </a:cubicBezTo>
                  <a:cubicBezTo>
                    <a:pt x="12" y="90"/>
                    <a:pt x="11" y="90"/>
                    <a:pt x="11" y="91"/>
                  </a:cubicBezTo>
                  <a:cubicBezTo>
                    <a:pt x="11" y="92"/>
                    <a:pt x="11" y="92"/>
                    <a:pt x="11" y="93"/>
                  </a:cubicBezTo>
                  <a:cubicBezTo>
                    <a:pt x="11" y="93"/>
                    <a:pt x="11" y="93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8" y="96"/>
                    <a:pt x="8" y="97"/>
                    <a:pt x="8" y="98"/>
                  </a:cubicBezTo>
                  <a:cubicBezTo>
                    <a:pt x="9" y="99"/>
                    <a:pt x="10" y="100"/>
                    <a:pt x="10" y="100"/>
                  </a:cubicBezTo>
                  <a:cubicBezTo>
                    <a:pt x="10" y="100"/>
                    <a:pt x="10" y="100"/>
                    <a:pt x="11" y="100"/>
                  </a:cubicBezTo>
                  <a:cubicBezTo>
                    <a:pt x="11" y="101"/>
                    <a:pt x="11" y="101"/>
                    <a:pt x="11" y="103"/>
                  </a:cubicBezTo>
                  <a:cubicBezTo>
                    <a:pt x="11" y="104"/>
                    <a:pt x="11" y="105"/>
                    <a:pt x="11" y="106"/>
                  </a:cubicBezTo>
                  <a:cubicBezTo>
                    <a:pt x="11" y="107"/>
                    <a:pt x="12" y="108"/>
                    <a:pt x="13" y="109"/>
                  </a:cubicBezTo>
                  <a:cubicBezTo>
                    <a:pt x="13" y="109"/>
                    <a:pt x="13" y="110"/>
                    <a:pt x="13" y="110"/>
                  </a:cubicBezTo>
                  <a:cubicBezTo>
                    <a:pt x="13" y="111"/>
                    <a:pt x="13" y="113"/>
                    <a:pt x="13" y="114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7"/>
                    <a:pt x="14" y="118"/>
                    <a:pt x="15" y="119"/>
                  </a:cubicBezTo>
                  <a:cubicBezTo>
                    <a:pt x="15" y="120"/>
                    <a:pt x="16" y="121"/>
                    <a:pt x="17" y="122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20" y="123"/>
                    <a:pt x="21" y="124"/>
                    <a:pt x="22" y="124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2" y="125"/>
                    <a:pt x="22" y="125"/>
                    <a:pt x="22" y="126"/>
                  </a:cubicBezTo>
                  <a:cubicBezTo>
                    <a:pt x="22" y="131"/>
                    <a:pt x="25" y="132"/>
                    <a:pt x="27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9" y="131"/>
                    <a:pt x="30" y="131"/>
                    <a:pt x="30" y="129"/>
                  </a:cubicBezTo>
                  <a:cubicBezTo>
                    <a:pt x="31" y="129"/>
                    <a:pt x="31" y="128"/>
                    <a:pt x="32" y="127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2" y="125"/>
                    <a:pt x="32" y="125"/>
                    <a:pt x="33" y="124"/>
                  </a:cubicBezTo>
                  <a:cubicBezTo>
                    <a:pt x="34" y="124"/>
                    <a:pt x="34" y="124"/>
                    <a:pt x="34" y="123"/>
                  </a:cubicBezTo>
                  <a:cubicBezTo>
                    <a:pt x="35" y="123"/>
                    <a:pt x="35" y="123"/>
                    <a:pt x="35" y="122"/>
                  </a:cubicBezTo>
                  <a:cubicBezTo>
                    <a:pt x="36" y="122"/>
                    <a:pt x="36" y="121"/>
                    <a:pt x="36" y="120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37" y="119"/>
                    <a:pt x="37" y="119"/>
                    <a:pt x="37" y="118"/>
                  </a:cubicBezTo>
                  <a:cubicBezTo>
                    <a:pt x="37" y="116"/>
                    <a:pt x="36" y="115"/>
                    <a:pt x="35" y="114"/>
                  </a:cubicBezTo>
                  <a:cubicBezTo>
                    <a:pt x="35" y="114"/>
                    <a:pt x="34" y="113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12"/>
                    <a:pt x="33" y="111"/>
                    <a:pt x="33" y="111"/>
                  </a:cubicBezTo>
                  <a:cubicBezTo>
                    <a:pt x="33" y="111"/>
                    <a:pt x="33" y="111"/>
                    <a:pt x="34" y="11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08"/>
                    <a:pt x="34" y="106"/>
                    <a:pt x="33" y="104"/>
                  </a:cubicBezTo>
                  <a:cubicBezTo>
                    <a:pt x="33" y="103"/>
                    <a:pt x="32" y="103"/>
                    <a:pt x="32" y="103"/>
                  </a:cubicBezTo>
                  <a:cubicBezTo>
                    <a:pt x="32" y="102"/>
                    <a:pt x="32" y="102"/>
                    <a:pt x="32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99"/>
                    <a:pt x="33" y="98"/>
                    <a:pt x="34" y="97"/>
                  </a:cubicBezTo>
                  <a:cubicBezTo>
                    <a:pt x="34" y="96"/>
                    <a:pt x="34" y="96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4"/>
                    <a:pt x="35" y="94"/>
                    <a:pt x="35" y="94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5" y="93"/>
                    <a:pt x="36" y="93"/>
                    <a:pt x="36" y="92"/>
                  </a:cubicBezTo>
                  <a:cubicBezTo>
                    <a:pt x="37" y="92"/>
                    <a:pt x="38" y="91"/>
                    <a:pt x="38" y="90"/>
                  </a:cubicBezTo>
                  <a:cubicBezTo>
                    <a:pt x="39" y="89"/>
                    <a:pt x="40" y="85"/>
                    <a:pt x="37" y="83"/>
                  </a:cubicBezTo>
                  <a:cubicBezTo>
                    <a:pt x="37" y="83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7" y="81"/>
                    <a:pt x="37" y="79"/>
                    <a:pt x="37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5" y="76"/>
                    <a:pt x="35" y="75"/>
                    <a:pt x="34" y="75"/>
                  </a:cubicBezTo>
                  <a:cubicBezTo>
                    <a:pt x="32" y="74"/>
                    <a:pt x="31" y="74"/>
                    <a:pt x="32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5" y="72"/>
                    <a:pt x="36" y="70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8"/>
                    <a:pt x="37" y="68"/>
                    <a:pt x="38" y="67"/>
                  </a:cubicBezTo>
                  <a:cubicBezTo>
                    <a:pt x="38" y="66"/>
                    <a:pt x="38" y="66"/>
                    <a:pt x="38" y="65"/>
                  </a:cubicBezTo>
                  <a:cubicBezTo>
                    <a:pt x="37" y="64"/>
                    <a:pt x="37" y="63"/>
                    <a:pt x="36" y="62"/>
                  </a:cubicBezTo>
                  <a:cubicBezTo>
                    <a:pt x="36" y="62"/>
                    <a:pt x="36" y="61"/>
                    <a:pt x="36" y="61"/>
                  </a:cubicBezTo>
                  <a:cubicBezTo>
                    <a:pt x="37" y="61"/>
                    <a:pt x="37" y="61"/>
                    <a:pt x="37" y="60"/>
                  </a:cubicBezTo>
                  <a:cubicBezTo>
                    <a:pt x="37" y="60"/>
                    <a:pt x="37" y="60"/>
                    <a:pt x="38" y="60"/>
                  </a:cubicBezTo>
                  <a:cubicBezTo>
                    <a:pt x="39" y="59"/>
                    <a:pt x="41" y="58"/>
                    <a:pt x="41" y="56"/>
                  </a:cubicBezTo>
                  <a:cubicBezTo>
                    <a:pt x="42" y="55"/>
                    <a:pt x="42" y="53"/>
                    <a:pt x="43" y="52"/>
                  </a:cubicBezTo>
                  <a:cubicBezTo>
                    <a:pt x="43" y="51"/>
                    <a:pt x="43" y="49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7"/>
                    <a:pt x="45" y="47"/>
                    <a:pt x="45" y="46"/>
                  </a:cubicBezTo>
                  <a:cubicBezTo>
                    <a:pt x="45" y="45"/>
                    <a:pt x="45" y="45"/>
                    <a:pt x="45" y="44"/>
                  </a:cubicBezTo>
                  <a:cubicBezTo>
                    <a:pt x="44" y="43"/>
                    <a:pt x="45" y="43"/>
                    <a:pt x="45" y="43"/>
                  </a:cubicBezTo>
                  <a:cubicBezTo>
                    <a:pt x="45" y="42"/>
                    <a:pt x="46" y="42"/>
                    <a:pt x="46" y="41"/>
                  </a:cubicBezTo>
                  <a:cubicBezTo>
                    <a:pt x="47" y="40"/>
                    <a:pt x="47" y="38"/>
                    <a:pt x="47" y="37"/>
                  </a:cubicBezTo>
                  <a:cubicBezTo>
                    <a:pt x="47" y="36"/>
                    <a:pt x="47" y="36"/>
                    <a:pt x="47" y="35"/>
                  </a:cubicBezTo>
                  <a:cubicBezTo>
                    <a:pt x="49" y="34"/>
                    <a:pt x="49" y="32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6"/>
                    <a:pt x="49" y="24"/>
                    <a:pt x="48" y="24"/>
                  </a:cubicBezTo>
                  <a:cubicBezTo>
                    <a:pt x="48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2"/>
                    <a:pt x="45" y="21"/>
                    <a:pt x="44" y="21"/>
                  </a:cubicBezTo>
                  <a:cubicBezTo>
                    <a:pt x="43" y="21"/>
                    <a:pt x="43" y="20"/>
                    <a:pt x="42" y="20"/>
                  </a:cubicBezTo>
                  <a:cubicBezTo>
                    <a:pt x="41" y="20"/>
                    <a:pt x="41" y="19"/>
                    <a:pt x="41" y="19"/>
                  </a:cubicBezTo>
                  <a:cubicBezTo>
                    <a:pt x="41" y="18"/>
                    <a:pt x="41" y="17"/>
                    <a:pt x="41" y="17"/>
                  </a:cubicBezTo>
                  <a:cubicBezTo>
                    <a:pt x="42" y="16"/>
                    <a:pt x="43" y="15"/>
                    <a:pt x="43" y="12"/>
                  </a:cubicBezTo>
                  <a:cubicBezTo>
                    <a:pt x="42" y="11"/>
                    <a:pt x="41" y="9"/>
                    <a:pt x="39" y="9"/>
                  </a:cubicBezTo>
                  <a:cubicBezTo>
                    <a:pt x="39" y="8"/>
                    <a:pt x="38" y="8"/>
                    <a:pt x="37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6" y="8"/>
                    <a:pt x="36" y="7"/>
                    <a:pt x="36" y="7"/>
                  </a:cubicBezTo>
                  <a:cubicBezTo>
                    <a:pt x="37" y="7"/>
                    <a:pt x="37" y="6"/>
                    <a:pt x="37" y="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6" y="2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0" y="0"/>
                    <a:pt x="29" y="1"/>
                  </a:cubicBezTo>
                  <a:cubicBezTo>
                    <a:pt x="27" y="2"/>
                    <a:pt x="26" y="4"/>
                    <a:pt x="27" y="7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10"/>
                    <a:pt x="30" y="11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1" y="11"/>
                    <a:pt x="31" y="12"/>
                    <a:pt x="30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8" y="11"/>
                    <a:pt x="27" y="11"/>
                  </a:cubicBezTo>
                  <a:cubicBezTo>
                    <a:pt x="26" y="11"/>
                    <a:pt x="26" y="11"/>
                    <a:pt x="25" y="12"/>
                  </a:cubicBezTo>
                  <a:cubicBezTo>
                    <a:pt x="22" y="13"/>
                    <a:pt x="21" y="16"/>
                    <a:pt x="21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19" y="20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2"/>
                    <a:pt x="17" y="22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3"/>
                    <a:pt x="14" y="22"/>
                    <a:pt x="12" y="21"/>
                  </a:cubicBezTo>
                  <a:cubicBezTo>
                    <a:pt x="12" y="21"/>
                    <a:pt x="11" y="21"/>
                    <a:pt x="10" y="21"/>
                  </a:cubicBezTo>
                  <a:cubicBezTo>
                    <a:pt x="9" y="21"/>
                    <a:pt x="8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4"/>
                    <a:pt x="5" y="25"/>
                    <a:pt x="4" y="27"/>
                  </a:cubicBezTo>
                  <a:cubicBezTo>
                    <a:pt x="4" y="28"/>
                    <a:pt x="3" y="28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32"/>
                    <a:pt x="0" y="33"/>
                    <a:pt x="0" y="36"/>
                  </a:cubicBezTo>
                  <a:cubicBezTo>
                    <a:pt x="0" y="37"/>
                    <a:pt x="1" y="38"/>
                    <a:pt x="3" y="3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9921BB8-2F03-4922-ACCD-6863B63C1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646"/>
              <a:ext cx="99" cy="119"/>
            </a:xfrm>
            <a:custGeom>
              <a:avLst/>
              <a:gdLst>
                <a:gd name="T0" fmla="*/ 4 w 74"/>
                <a:gd name="T1" fmla="*/ 64 h 89"/>
                <a:gd name="T2" fmla="*/ 5 w 74"/>
                <a:gd name="T3" fmla="*/ 65 h 89"/>
                <a:gd name="T4" fmla="*/ 8 w 74"/>
                <a:gd name="T5" fmla="*/ 70 h 89"/>
                <a:gd name="T6" fmla="*/ 10 w 74"/>
                <a:gd name="T7" fmla="*/ 75 h 89"/>
                <a:gd name="T8" fmla="*/ 13 w 74"/>
                <a:gd name="T9" fmla="*/ 78 h 89"/>
                <a:gd name="T10" fmla="*/ 25 w 74"/>
                <a:gd name="T11" fmla="*/ 80 h 89"/>
                <a:gd name="T12" fmla="*/ 32 w 74"/>
                <a:gd name="T13" fmla="*/ 78 h 89"/>
                <a:gd name="T14" fmla="*/ 33 w 74"/>
                <a:gd name="T15" fmla="*/ 74 h 89"/>
                <a:gd name="T16" fmla="*/ 36 w 74"/>
                <a:gd name="T17" fmla="*/ 73 h 89"/>
                <a:gd name="T18" fmla="*/ 41 w 74"/>
                <a:gd name="T19" fmla="*/ 76 h 89"/>
                <a:gd name="T20" fmla="*/ 42 w 74"/>
                <a:gd name="T21" fmla="*/ 84 h 89"/>
                <a:gd name="T22" fmla="*/ 52 w 74"/>
                <a:gd name="T23" fmla="*/ 88 h 89"/>
                <a:gd name="T24" fmla="*/ 53 w 74"/>
                <a:gd name="T25" fmla="*/ 80 h 89"/>
                <a:gd name="T26" fmla="*/ 54 w 74"/>
                <a:gd name="T27" fmla="*/ 74 h 89"/>
                <a:gd name="T28" fmla="*/ 56 w 74"/>
                <a:gd name="T29" fmla="*/ 67 h 89"/>
                <a:gd name="T30" fmla="*/ 56 w 74"/>
                <a:gd name="T31" fmla="*/ 63 h 89"/>
                <a:gd name="T32" fmla="*/ 60 w 74"/>
                <a:gd name="T33" fmla="*/ 63 h 89"/>
                <a:gd name="T34" fmla="*/ 66 w 74"/>
                <a:gd name="T35" fmla="*/ 56 h 89"/>
                <a:gd name="T36" fmla="*/ 73 w 74"/>
                <a:gd name="T37" fmla="*/ 53 h 89"/>
                <a:gd name="T38" fmla="*/ 73 w 74"/>
                <a:gd name="T39" fmla="*/ 48 h 89"/>
                <a:gd name="T40" fmla="*/ 73 w 74"/>
                <a:gd name="T41" fmla="*/ 44 h 89"/>
                <a:gd name="T42" fmla="*/ 66 w 74"/>
                <a:gd name="T43" fmla="*/ 42 h 89"/>
                <a:gd name="T44" fmla="*/ 64 w 74"/>
                <a:gd name="T45" fmla="*/ 38 h 89"/>
                <a:gd name="T46" fmla="*/ 61 w 74"/>
                <a:gd name="T47" fmla="*/ 37 h 89"/>
                <a:gd name="T48" fmla="*/ 58 w 74"/>
                <a:gd name="T49" fmla="*/ 38 h 89"/>
                <a:gd name="T50" fmla="*/ 56 w 74"/>
                <a:gd name="T51" fmla="*/ 35 h 89"/>
                <a:gd name="T52" fmla="*/ 63 w 74"/>
                <a:gd name="T53" fmla="*/ 33 h 89"/>
                <a:gd name="T54" fmla="*/ 63 w 74"/>
                <a:gd name="T55" fmla="*/ 27 h 89"/>
                <a:gd name="T56" fmla="*/ 61 w 74"/>
                <a:gd name="T57" fmla="*/ 20 h 89"/>
                <a:gd name="T58" fmla="*/ 58 w 74"/>
                <a:gd name="T59" fmla="*/ 21 h 89"/>
                <a:gd name="T60" fmla="*/ 55 w 74"/>
                <a:gd name="T61" fmla="*/ 25 h 89"/>
                <a:gd name="T62" fmla="*/ 48 w 74"/>
                <a:gd name="T63" fmla="*/ 28 h 89"/>
                <a:gd name="T64" fmla="*/ 48 w 74"/>
                <a:gd name="T65" fmla="*/ 34 h 89"/>
                <a:gd name="T66" fmla="*/ 42 w 74"/>
                <a:gd name="T67" fmla="*/ 33 h 89"/>
                <a:gd name="T68" fmla="*/ 42 w 74"/>
                <a:gd name="T69" fmla="*/ 33 h 89"/>
                <a:gd name="T70" fmla="*/ 42 w 74"/>
                <a:gd name="T71" fmla="*/ 20 h 89"/>
                <a:gd name="T72" fmla="*/ 42 w 74"/>
                <a:gd name="T73" fmla="*/ 17 h 89"/>
                <a:gd name="T74" fmla="*/ 49 w 74"/>
                <a:gd name="T75" fmla="*/ 12 h 89"/>
                <a:gd name="T76" fmla="*/ 48 w 74"/>
                <a:gd name="T77" fmla="*/ 8 h 89"/>
                <a:gd name="T78" fmla="*/ 46 w 74"/>
                <a:gd name="T79" fmla="*/ 2 h 89"/>
                <a:gd name="T80" fmla="*/ 41 w 74"/>
                <a:gd name="T81" fmla="*/ 3 h 89"/>
                <a:gd name="T82" fmla="*/ 37 w 74"/>
                <a:gd name="T83" fmla="*/ 0 h 89"/>
                <a:gd name="T84" fmla="*/ 35 w 74"/>
                <a:gd name="T85" fmla="*/ 0 h 89"/>
                <a:gd name="T86" fmla="*/ 35 w 74"/>
                <a:gd name="T87" fmla="*/ 0 h 89"/>
                <a:gd name="T88" fmla="*/ 31 w 74"/>
                <a:gd name="T89" fmla="*/ 5 h 89"/>
                <a:gd name="T90" fmla="*/ 32 w 74"/>
                <a:gd name="T91" fmla="*/ 11 h 89"/>
                <a:gd name="T92" fmla="*/ 28 w 74"/>
                <a:gd name="T93" fmla="*/ 8 h 89"/>
                <a:gd name="T94" fmla="*/ 20 w 74"/>
                <a:gd name="T95" fmla="*/ 8 h 89"/>
                <a:gd name="T96" fmla="*/ 11 w 74"/>
                <a:gd name="T97" fmla="*/ 13 h 89"/>
                <a:gd name="T98" fmla="*/ 9 w 74"/>
                <a:gd name="T99" fmla="*/ 17 h 89"/>
                <a:gd name="T100" fmla="*/ 8 w 74"/>
                <a:gd name="T101" fmla="*/ 24 h 89"/>
                <a:gd name="T102" fmla="*/ 8 w 74"/>
                <a:gd name="T103" fmla="*/ 31 h 89"/>
                <a:gd name="T104" fmla="*/ 11 w 74"/>
                <a:gd name="T105" fmla="*/ 48 h 89"/>
                <a:gd name="T106" fmla="*/ 9 w 74"/>
                <a:gd name="T107" fmla="*/ 48 h 89"/>
                <a:gd name="T108" fmla="*/ 5 w 74"/>
                <a:gd name="T109" fmla="*/ 50 h 89"/>
                <a:gd name="T110" fmla="*/ 2 w 74"/>
                <a:gd name="T111" fmla="*/ 5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89">
                  <a:moveTo>
                    <a:pt x="2" y="63"/>
                  </a:moveTo>
                  <a:cubicBezTo>
                    <a:pt x="3" y="63"/>
                    <a:pt x="3" y="63"/>
                    <a:pt x="3" y="63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4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5"/>
                    <a:pt x="6" y="66"/>
                    <a:pt x="6" y="67"/>
                  </a:cubicBezTo>
                  <a:cubicBezTo>
                    <a:pt x="6" y="68"/>
                    <a:pt x="7" y="68"/>
                    <a:pt x="7" y="69"/>
                  </a:cubicBezTo>
                  <a:cubicBezTo>
                    <a:pt x="7" y="69"/>
                    <a:pt x="7" y="70"/>
                    <a:pt x="8" y="70"/>
                  </a:cubicBezTo>
                  <a:cubicBezTo>
                    <a:pt x="8" y="71"/>
                    <a:pt x="9" y="72"/>
                    <a:pt x="10" y="72"/>
                  </a:cubicBezTo>
                  <a:cubicBezTo>
                    <a:pt x="10" y="72"/>
                    <a:pt x="10" y="73"/>
                    <a:pt x="10" y="73"/>
                  </a:cubicBezTo>
                  <a:cubicBezTo>
                    <a:pt x="10" y="73"/>
                    <a:pt x="10" y="74"/>
                    <a:pt x="10" y="75"/>
                  </a:cubicBezTo>
                  <a:cubicBezTo>
                    <a:pt x="10" y="75"/>
                    <a:pt x="11" y="75"/>
                    <a:pt x="11" y="76"/>
                  </a:cubicBezTo>
                  <a:cubicBezTo>
                    <a:pt x="11" y="77"/>
                    <a:pt x="12" y="77"/>
                    <a:pt x="12" y="77"/>
                  </a:cubicBezTo>
                  <a:cubicBezTo>
                    <a:pt x="12" y="78"/>
                    <a:pt x="13" y="78"/>
                    <a:pt x="13" y="78"/>
                  </a:cubicBezTo>
                  <a:cubicBezTo>
                    <a:pt x="14" y="80"/>
                    <a:pt x="15" y="81"/>
                    <a:pt x="17" y="81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20" y="80"/>
                    <a:pt x="22" y="80"/>
                    <a:pt x="25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9" y="80"/>
                    <a:pt x="31" y="80"/>
                    <a:pt x="32" y="78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3" y="75"/>
                    <a:pt x="33" y="74"/>
                    <a:pt x="33" y="74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8" y="72"/>
                    <a:pt x="38" y="72"/>
                    <a:pt x="38" y="73"/>
                  </a:cubicBezTo>
                  <a:cubicBezTo>
                    <a:pt x="39" y="74"/>
                    <a:pt x="40" y="75"/>
                    <a:pt x="41" y="76"/>
                  </a:cubicBezTo>
                  <a:cubicBezTo>
                    <a:pt x="42" y="77"/>
                    <a:pt x="42" y="78"/>
                    <a:pt x="43" y="78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2" y="81"/>
                    <a:pt x="42" y="82"/>
                    <a:pt x="42" y="84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4" y="87"/>
                    <a:pt x="45" y="89"/>
                    <a:pt x="48" y="89"/>
                  </a:cubicBezTo>
                  <a:cubicBezTo>
                    <a:pt x="49" y="89"/>
                    <a:pt x="50" y="89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54" y="86"/>
                    <a:pt x="54" y="85"/>
                    <a:pt x="54" y="84"/>
                  </a:cubicBezTo>
                  <a:cubicBezTo>
                    <a:pt x="54" y="83"/>
                    <a:pt x="54" y="81"/>
                    <a:pt x="53" y="80"/>
                  </a:cubicBezTo>
                  <a:cubicBezTo>
                    <a:pt x="52" y="79"/>
                    <a:pt x="52" y="79"/>
                    <a:pt x="53" y="77"/>
                  </a:cubicBezTo>
                  <a:cubicBezTo>
                    <a:pt x="53" y="77"/>
                    <a:pt x="54" y="76"/>
                    <a:pt x="54" y="75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5" y="74"/>
                    <a:pt x="55" y="73"/>
                    <a:pt x="56" y="73"/>
                  </a:cubicBezTo>
                  <a:cubicBezTo>
                    <a:pt x="57" y="71"/>
                    <a:pt x="57" y="70"/>
                    <a:pt x="56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8" y="66"/>
                    <a:pt x="57" y="64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7" y="63"/>
                    <a:pt x="57" y="63"/>
                    <a:pt x="58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1" y="62"/>
                    <a:pt x="62" y="61"/>
                    <a:pt x="62" y="60"/>
                  </a:cubicBezTo>
                  <a:cubicBezTo>
                    <a:pt x="63" y="59"/>
                    <a:pt x="64" y="58"/>
                    <a:pt x="64" y="57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8" y="55"/>
                  </a:cubicBezTo>
                  <a:cubicBezTo>
                    <a:pt x="68" y="55"/>
                    <a:pt x="69" y="55"/>
                    <a:pt x="69" y="55"/>
                  </a:cubicBezTo>
                  <a:cubicBezTo>
                    <a:pt x="70" y="55"/>
                    <a:pt x="72" y="55"/>
                    <a:pt x="73" y="53"/>
                  </a:cubicBezTo>
                  <a:cubicBezTo>
                    <a:pt x="73" y="52"/>
                    <a:pt x="73" y="52"/>
                    <a:pt x="73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0"/>
                    <a:pt x="73" y="49"/>
                    <a:pt x="73" y="48"/>
                  </a:cubicBezTo>
                  <a:cubicBezTo>
                    <a:pt x="74" y="47"/>
                    <a:pt x="74" y="45"/>
                    <a:pt x="73" y="45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1"/>
                    <a:pt x="71" y="40"/>
                    <a:pt x="70" y="40"/>
                  </a:cubicBezTo>
                  <a:cubicBezTo>
                    <a:pt x="69" y="40"/>
                    <a:pt x="68" y="40"/>
                    <a:pt x="67" y="41"/>
                  </a:cubicBezTo>
                  <a:cubicBezTo>
                    <a:pt x="67" y="41"/>
                    <a:pt x="66" y="41"/>
                    <a:pt x="66" y="42"/>
                  </a:cubicBezTo>
                  <a:cubicBezTo>
                    <a:pt x="66" y="42"/>
                    <a:pt x="66" y="42"/>
                    <a:pt x="65" y="42"/>
                  </a:cubicBezTo>
                  <a:cubicBezTo>
                    <a:pt x="65" y="41"/>
                    <a:pt x="65" y="40"/>
                    <a:pt x="64" y="39"/>
                  </a:cubicBezTo>
                  <a:cubicBezTo>
                    <a:pt x="64" y="39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3" y="37"/>
                    <a:pt x="62" y="37"/>
                    <a:pt x="61" y="37"/>
                  </a:cubicBezTo>
                  <a:cubicBezTo>
                    <a:pt x="60" y="37"/>
                    <a:pt x="60" y="37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8" y="38"/>
                    <a:pt x="58" y="38"/>
                  </a:cubicBezTo>
                  <a:cubicBezTo>
                    <a:pt x="57" y="38"/>
                    <a:pt x="56" y="38"/>
                    <a:pt x="55" y="39"/>
                  </a:cubicBezTo>
                  <a:cubicBezTo>
                    <a:pt x="55" y="37"/>
                    <a:pt x="55" y="36"/>
                    <a:pt x="54" y="35"/>
                  </a:cubicBezTo>
                  <a:cubicBezTo>
                    <a:pt x="55" y="35"/>
                    <a:pt x="56" y="35"/>
                    <a:pt x="56" y="35"/>
                  </a:cubicBezTo>
                  <a:cubicBezTo>
                    <a:pt x="57" y="36"/>
                    <a:pt x="58" y="36"/>
                    <a:pt x="59" y="36"/>
                  </a:cubicBezTo>
                  <a:cubicBezTo>
                    <a:pt x="61" y="36"/>
                    <a:pt x="62" y="36"/>
                    <a:pt x="63" y="34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2"/>
                    <a:pt x="63" y="31"/>
                    <a:pt x="63" y="30"/>
                  </a:cubicBezTo>
                  <a:cubicBezTo>
                    <a:pt x="62" y="29"/>
                    <a:pt x="62" y="28"/>
                    <a:pt x="63" y="28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3" y="20"/>
                    <a:pt x="62" y="20"/>
                    <a:pt x="61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8" y="21"/>
                    <a:pt x="58" y="21"/>
                  </a:cubicBezTo>
                  <a:cubicBezTo>
                    <a:pt x="57" y="22"/>
                    <a:pt x="56" y="23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4"/>
                    <a:pt x="54" y="23"/>
                    <a:pt x="52" y="23"/>
                  </a:cubicBezTo>
                  <a:cubicBezTo>
                    <a:pt x="50" y="23"/>
                    <a:pt x="49" y="25"/>
                    <a:pt x="49" y="26"/>
                  </a:cubicBezTo>
                  <a:cubicBezTo>
                    <a:pt x="49" y="27"/>
                    <a:pt x="49" y="27"/>
                    <a:pt x="48" y="28"/>
                  </a:cubicBezTo>
                  <a:cubicBezTo>
                    <a:pt x="48" y="28"/>
                    <a:pt x="48" y="29"/>
                    <a:pt x="47" y="30"/>
                  </a:cubicBezTo>
                  <a:cubicBezTo>
                    <a:pt x="47" y="31"/>
                    <a:pt x="47" y="32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5" y="34"/>
                    <a:pt x="44" y="33"/>
                    <a:pt x="42" y="33"/>
                  </a:cubicBezTo>
                  <a:cubicBezTo>
                    <a:pt x="42" y="33"/>
                    <a:pt x="41" y="33"/>
                    <a:pt x="41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3" y="33"/>
                    <a:pt x="44" y="33"/>
                    <a:pt x="44" y="32"/>
                  </a:cubicBezTo>
                  <a:cubicBezTo>
                    <a:pt x="45" y="31"/>
                    <a:pt x="46" y="29"/>
                    <a:pt x="46" y="28"/>
                  </a:cubicBezTo>
                  <a:cubicBezTo>
                    <a:pt x="46" y="26"/>
                    <a:pt x="46" y="22"/>
                    <a:pt x="42" y="20"/>
                  </a:cubicBezTo>
                  <a:cubicBezTo>
                    <a:pt x="42" y="20"/>
                    <a:pt x="41" y="19"/>
                    <a:pt x="41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2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5" y="17"/>
                  </a:cubicBezTo>
                  <a:cubicBezTo>
                    <a:pt x="46" y="16"/>
                    <a:pt x="49" y="16"/>
                    <a:pt x="49" y="12"/>
                  </a:cubicBezTo>
                  <a:cubicBezTo>
                    <a:pt x="49" y="11"/>
                    <a:pt x="48" y="10"/>
                    <a:pt x="48" y="9"/>
                  </a:cubicBezTo>
                  <a:cubicBezTo>
                    <a:pt x="48" y="9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5"/>
                    <a:pt x="49" y="4"/>
                    <a:pt x="49" y="3"/>
                  </a:cubicBezTo>
                  <a:cubicBezTo>
                    <a:pt x="48" y="2"/>
                    <a:pt x="46" y="2"/>
                    <a:pt x="46" y="2"/>
                  </a:cubicBezTo>
                  <a:cubicBezTo>
                    <a:pt x="45" y="2"/>
                    <a:pt x="44" y="2"/>
                    <a:pt x="43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1" y="3"/>
                    <a:pt x="41" y="3"/>
                  </a:cubicBezTo>
                  <a:cubicBezTo>
                    <a:pt x="41" y="3"/>
                    <a:pt x="41" y="3"/>
                    <a:pt x="41" y="2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6"/>
                    <a:pt x="29" y="6"/>
                    <a:pt x="29" y="7"/>
                  </a:cubicBezTo>
                  <a:cubicBezTo>
                    <a:pt x="30" y="9"/>
                    <a:pt x="31" y="10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1"/>
                    <a:pt x="30" y="10"/>
                    <a:pt x="29" y="9"/>
                  </a:cubicBezTo>
                  <a:cubicBezTo>
                    <a:pt x="29" y="9"/>
                    <a:pt x="28" y="9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2" y="7"/>
                    <a:pt x="21" y="8"/>
                    <a:pt x="20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10"/>
                    <a:pt x="11" y="12"/>
                    <a:pt x="11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5"/>
                    <a:pt x="10" y="15"/>
                  </a:cubicBezTo>
                  <a:cubicBezTo>
                    <a:pt x="9" y="16"/>
                    <a:pt x="9" y="17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8" y="24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8" y="28"/>
                    <a:pt x="8" y="30"/>
                    <a:pt x="8" y="30"/>
                  </a:cubicBezTo>
                  <a:cubicBezTo>
                    <a:pt x="8" y="30"/>
                    <a:pt x="8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5"/>
                    <a:pt x="9" y="47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3" y="51"/>
                    <a:pt x="3" y="53"/>
                    <a:pt x="2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6"/>
                    <a:pt x="2" y="56"/>
                  </a:cubicBezTo>
                  <a:cubicBezTo>
                    <a:pt x="1" y="57"/>
                    <a:pt x="0" y="58"/>
                    <a:pt x="0" y="59"/>
                  </a:cubicBezTo>
                  <a:cubicBezTo>
                    <a:pt x="0" y="60"/>
                    <a:pt x="0" y="62"/>
                    <a:pt x="2" y="6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7934ECF-515E-4A8B-AE3C-5C8A9F20C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147"/>
              <a:ext cx="37" cy="49"/>
            </a:xfrm>
            <a:custGeom>
              <a:avLst/>
              <a:gdLst>
                <a:gd name="T0" fmla="*/ 3 w 27"/>
                <a:gd name="T1" fmla="*/ 30 h 37"/>
                <a:gd name="T2" fmla="*/ 4 w 27"/>
                <a:gd name="T3" fmla="*/ 32 h 37"/>
                <a:gd name="T4" fmla="*/ 7 w 27"/>
                <a:gd name="T5" fmla="*/ 36 h 37"/>
                <a:gd name="T6" fmla="*/ 10 w 27"/>
                <a:gd name="T7" fmla="*/ 37 h 37"/>
                <a:gd name="T8" fmla="*/ 11 w 27"/>
                <a:gd name="T9" fmla="*/ 37 h 37"/>
                <a:gd name="T10" fmla="*/ 13 w 27"/>
                <a:gd name="T11" fmla="*/ 36 h 37"/>
                <a:gd name="T12" fmla="*/ 13 w 27"/>
                <a:gd name="T13" fmla="*/ 35 h 37"/>
                <a:gd name="T14" fmla="*/ 14 w 27"/>
                <a:gd name="T15" fmla="*/ 33 h 37"/>
                <a:gd name="T16" fmla="*/ 14 w 27"/>
                <a:gd name="T17" fmla="*/ 32 h 37"/>
                <a:gd name="T18" fmla="*/ 13 w 27"/>
                <a:gd name="T19" fmla="*/ 30 h 37"/>
                <a:gd name="T20" fmla="*/ 13 w 27"/>
                <a:gd name="T21" fmla="*/ 30 h 37"/>
                <a:gd name="T22" fmla="*/ 15 w 27"/>
                <a:gd name="T23" fmla="*/ 29 h 37"/>
                <a:gd name="T24" fmla="*/ 16 w 27"/>
                <a:gd name="T25" fmla="*/ 27 h 37"/>
                <a:gd name="T26" fmla="*/ 16 w 27"/>
                <a:gd name="T27" fmla="*/ 25 h 37"/>
                <a:gd name="T28" fmla="*/ 18 w 27"/>
                <a:gd name="T29" fmla="*/ 25 h 37"/>
                <a:gd name="T30" fmla="*/ 19 w 27"/>
                <a:gd name="T31" fmla="*/ 24 h 37"/>
                <a:gd name="T32" fmla="*/ 20 w 27"/>
                <a:gd name="T33" fmla="*/ 23 h 37"/>
                <a:gd name="T34" fmla="*/ 23 w 27"/>
                <a:gd name="T35" fmla="*/ 19 h 37"/>
                <a:gd name="T36" fmla="*/ 26 w 27"/>
                <a:gd name="T37" fmla="*/ 17 h 37"/>
                <a:gd name="T38" fmla="*/ 27 w 27"/>
                <a:gd name="T39" fmla="*/ 13 h 37"/>
                <a:gd name="T40" fmla="*/ 23 w 27"/>
                <a:gd name="T41" fmla="*/ 9 h 37"/>
                <a:gd name="T42" fmla="*/ 21 w 27"/>
                <a:gd name="T43" fmla="*/ 8 h 37"/>
                <a:gd name="T44" fmla="*/ 21 w 27"/>
                <a:gd name="T45" fmla="*/ 8 h 37"/>
                <a:gd name="T46" fmla="*/ 21 w 27"/>
                <a:gd name="T47" fmla="*/ 5 h 37"/>
                <a:gd name="T48" fmla="*/ 19 w 27"/>
                <a:gd name="T49" fmla="*/ 2 h 37"/>
                <a:gd name="T50" fmla="*/ 18 w 27"/>
                <a:gd name="T51" fmla="*/ 1 h 37"/>
                <a:gd name="T52" fmla="*/ 15 w 27"/>
                <a:gd name="T53" fmla="*/ 0 h 37"/>
                <a:gd name="T54" fmla="*/ 13 w 27"/>
                <a:gd name="T55" fmla="*/ 0 h 37"/>
                <a:gd name="T56" fmla="*/ 12 w 27"/>
                <a:gd name="T57" fmla="*/ 6 h 37"/>
                <a:gd name="T58" fmla="*/ 12 w 27"/>
                <a:gd name="T59" fmla="*/ 6 h 37"/>
                <a:gd name="T60" fmla="*/ 12 w 27"/>
                <a:gd name="T61" fmla="*/ 6 h 37"/>
                <a:gd name="T62" fmla="*/ 12 w 27"/>
                <a:gd name="T63" fmla="*/ 7 h 37"/>
                <a:gd name="T64" fmla="*/ 11 w 27"/>
                <a:gd name="T65" fmla="*/ 7 h 37"/>
                <a:gd name="T66" fmla="*/ 10 w 27"/>
                <a:gd name="T67" fmla="*/ 7 h 37"/>
                <a:gd name="T68" fmla="*/ 7 w 27"/>
                <a:gd name="T69" fmla="*/ 8 h 37"/>
                <a:gd name="T70" fmla="*/ 6 w 27"/>
                <a:gd name="T71" fmla="*/ 8 h 37"/>
                <a:gd name="T72" fmla="*/ 4 w 27"/>
                <a:gd name="T73" fmla="*/ 10 h 37"/>
                <a:gd name="T74" fmla="*/ 5 w 27"/>
                <a:gd name="T75" fmla="*/ 13 h 37"/>
                <a:gd name="T76" fmla="*/ 5 w 27"/>
                <a:gd name="T77" fmla="*/ 13 h 37"/>
                <a:gd name="T78" fmla="*/ 6 w 27"/>
                <a:gd name="T79" fmla="*/ 14 h 37"/>
                <a:gd name="T80" fmla="*/ 5 w 27"/>
                <a:gd name="T81" fmla="*/ 15 h 37"/>
                <a:gd name="T82" fmla="*/ 3 w 27"/>
                <a:gd name="T83" fmla="*/ 16 h 37"/>
                <a:gd name="T84" fmla="*/ 2 w 27"/>
                <a:gd name="T85" fmla="*/ 18 h 37"/>
                <a:gd name="T86" fmla="*/ 1 w 27"/>
                <a:gd name="T87" fmla="*/ 25 h 37"/>
                <a:gd name="T88" fmla="*/ 3 w 27"/>
                <a:gd name="T8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" h="37">
                  <a:moveTo>
                    <a:pt x="3" y="30"/>
                  </a:moveTo>
                  <a:cubicBezTo>
                    <a:pt x="3" y="30"/>
                    <a:pt x="4" y="31"/>
                    <a:pt x="4" y="32"/>
                  </a:cubicBezTo>
                  <a:cubicBezTo>
                    <a:pt x="5" y="33"/>
                    <a:pt x="5" y="35"/>
                    <a:pt x="7" y="36"/>
                  </a:cubicBezTo>
                  <a:cubicBezTo>
                    <a:pt x="8" y="37"/>
                    <a:pt x="9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3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5" y="2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6"/>
                    <a:pt x="16" y="25"/>
                  </a:cubicBezTo>
                  <a:cubicBezTo>
                    <a:pt x="17" y="25"/>
                    <a:pt x="17" y="25"/>
                    <a:pt x="18" y="25"/>
                  </a:cubicBezTo>
                  <a:cubicBezTo>
                    <a:pt x="19" y="25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0"/>
                    <a:pt x="21" y="19"/>
                    <a:pt x="23" y="19"/>
                  </a:cubicBezTo>
                  <a:cubicBezTo>
                    <a:pt x="24" y="18"/>
                    <a:pt x="25" y="18"/>
                    <a:pt x="26" y="17"/>
                  </a:cubicBezTo>
                  <a:cubicBezTo>
                    <a:pt x="27" y="16"/>
                    <a:pt x="27" y="14"/>
                    <a:pt x="27" y="13"/>
                  </a:cubicBezTo>
                  <a:cubicBezTo>
                    <a:pt x="26" y="12"/>
                    <a:pt x="25" y="10"/>
                    <a:pt x="23" y="9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9" y="2"/>
                    <a:pt x="19" y="2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0" y="2"/>
                    <a:pt x="11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9"/>
                    <a:pt x="4" y="10"/>
                  </a:cubicBezTo>
                  <a:cubicBezTo>
                    <a:pt x="4" y="11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5" y="15"/>
                  </a:cubicBezTo>
                  <a:cubicBezTo>
                    <a:pt x="4" y="15"/>
                    <a:pt x="4" y="15"/>
                    <a:pt x="3" y="16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1" y="20"/>
                    <a:pt x="0" y="23"/>
                    <a:pt x="1" y="25"/>
                  </a:cubicBezTo>
                  <a:cubicBezTo>
                    <a:pt x="1" y="27"/>
                    <a:pt x="2" y="28"/>
                    <a:pt x="3" y="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0ED6061-F159-43DB-9D6B-058FC7005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617"/>
              <a:ext cx="61" cy="49"/>
            </a:xfrm>
            <a:custGeom>
              <a:avLst/>
              <a:gdLst>
                <a:gd name="T0" fmla="*/ 4 w 46"/>
                <a:gd name="T1" fmla="*/ 19 h 37"/>
                <a:gd name="T2" fmla="*/ 6 w 46"/>
                <a:gd name="T3" fmla="*/ 23 h 37"/>
                <a:gd name="T4" fmla="*/ 1 w 46"/>
                <a:gd name="T5" fmla="*/ 24 h 37"/>
                <a:gd name="T6" fmla="*/ 3 w 46"/>
                <a:gd name="T7" fmla="*/ 31 h 37"/>
                <a:gd name="T8" fmla="*/ 4 w 46"/>
                <a:gd name="T9" fmla="*/ 35 h 37"/>
                <a:gd name="T10" fmla="*/ 7 w 46"/>
                <a:gd name="T11" fmla="*/ 37 h 37"/>
                <a:gd name="T12" fmla="*/ 9 w 46"/>
                <a:gd name="T13" fmla="*/ 36 h 37"/>
                <a:gd name="T14" fmla="*/ 10 w 46"/>
                <a:gd name="T15" fmla="*/ 36 h 37"/>
                <a:gd name="T16" fmla="*/ 13 w 46"/>
                <a:gd name="T17" fmla="*/ 31 h 37"/>
                <a:gd name="T18" fmla="*/ 13 w 46"/>
                <a:gd name="T19" fmla="*/ 27 h 37"/>
                <a:gd name="T20" fmla="*/ 14 w 46"/>
                <a:gd name="T21" fmla="*/ 28 h 37"/>
                <a:gd name="T22" fmla="*/ 14 w 46"/>
                <a:gd name="T23" fmla="*/ 28 h 37"/>
                <a:gd name="T24" fmla="*/ 16 w 46"/>
                <a:gd name="T25" fmla="*/ 28 h 37"/>
                <a:gd name="T26" fmla="*/ 21 w 46"/>
                <a:gd name="T27" fmla="*/ 22 h 37"/>
                <a:gd name="T28" fmla="*/ 24 w 46"/>
                <a:gd name="T29" fmla="*/ 20 h 37"/>
                <a:gd name="T30" fmla="*/ 24 w 46"/>
                <a:gd name="T31" fmla="*/ 20 h 37"/>
                <a:gd name="T32" fmla="*/ 27 w 46"/>
                <a:gd name="T33" fmla="*/ 22 h 37"/>
                <a:gd name="T34" fmla="*/ 30 w 46"/>
                <a:gd name="T35" fmla="*/ 20 h 37"/>
                <a:gd name="T36" fmla="*/ 33 w 46"/>
                <a:gd name="T37" fmla="*/ 21 h 37"/>
                <a:gd name="T38" fmla="*/ 35 w 46"/>
                <a:gd name="T39" fmla="*/ 17 h 37"/>
                <a:gd name="T40" fmla="*/ 35 w 46"/>
                <a:gd name="T41" fmla="*/ 15 h 37"/>
                <a:gd name="T42" fmla="*/ 37 w 46"/>
                <a:gd name="T43" fmla="*/ 13 h 37"/>
                <a:gd name="T44" fmla="*/ 39 w 46"/>
                <a:gd name="T45" fmla="*/ 12 h 37"/>
                <a:gd name="T46" fmla="*/ 42 w 46"/>
                <a:gd name="T47" fmla="*/ 13 h 37"/>
                <a:gd name="T48" fmla="*/ 46 w 46"/>
                <a:gd name="T49" fmla="*/ 9 h 37"/>
                <a:gd name="T50" fmla="*/ 46 w 46"/>
                <a:gd name="T51" fmla="*/ 8 h 37"/>
                <a:gd name="T52" fmla="*/ 44 w 46"/>
                <a:gd name="T53" fmla="*/ 6 h 37"/>
                <a:gd name="T54" fmla="*/ 43 w 46"/>
                <a:gd name="T55" fmla="*/ 1 h 37"/>
                <a:gd name="T56" fmla="*/ 41 w 46"/>
                <a:gd name="T57" fmla="*/ 0 h 37"/>
                <a:gd name="T58" fmla="*/ 36 w 46"/>
                <a:gd name="T59" fmla="*/ 3 h 37"/>
                <a:gd name="T60" fmla="*/ 34 w 46"/>
                <a:gd name="T61" fmla="*/ 4 h 37"/>
                <a:gd name="T62" fmla="*/ 32 w 46"/>
                <a:gd name="T63" fmla="*/ 2 h 37"/>
                <a:gd name="T64" fmla="*/ 27 w 46"/>
                <a:gd name="T65" fmla="*/ 3 h 37"/>
                <a:gd name="T66" fmla="*/ 25 w 46"/>
                <a:gd name="T67" fmla="*/ 3 h 37"/>
                <a:gd name="T68" fmla="*/ 24 w 46"/>
                <a:gd name="T69" fmla="*/ 3 h 37"/>
                <a:gd name="T70" fmla="*/ 20 w 46"/>
                <a:gd name="T71" fmla="*/ 8 h 37"/>
                <a:gd name="T72" fmla="*/ 21 w 46"/>
                <a:gd name="T73" fmla="*/ 11 h 37"/>
                <a:gd name="T74" fmla="*/ 20 w 46"/>
                <a:gd name="T75" fmla="*/ 12 h 37"/>
                <a:gd name="T76" fmla="*/ 14 w 46"/>
                <a:gd name="T77" fmla="*/ 19 h 37"/>
                <a:gd name="T78" fmla="*/ 12 w 46"/>
                <a:gd name="T79" fmla="*/ 17 h 37"/>
                <a:gd name="T80" fmla="*/ 13 w 46"/>
                <a:gd name="T81" fmla="*/ 14 h 37"/>
                <a:gd name="T82" fmla="*/ 9 w 46"/>
                <a:gd name="T83" fmla="*/ 12 h 37"/>
                <a:gd name="T84" fmla="*/ 8 w 46"/>
                <a:gd name="T85" fmla="*/ 12 h 37"/>
                <a:gd name="T86" fmla="*/ 4 w 46"/>
                <a:gd name="T87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37">
                  <a:moveTo>
                    <a:pt x="4" y="1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1" y="25"/>
                    <a:pt x="0" y="26"/>
                    <a:pt x="1" y="28"/>
                  </a:cubicBezTo>
                  <a:cubicBezTo>
                    <a:pt x="1" y="29"/>
                    <a:pt x="2" y="30"/>
                    <a:pt x="3" y="31"/>
                  </a:cubicBezTo>
                  <a:cubicBezTo>
                    <a:pt x="4" y="31"/>
                    <a:pt x="4" y="31"/>
                    <a:pt x="4" y="33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3" y="35"/>
                    <a:pt x="14" y="34"/>
                  </a:cubicBezTo>
                  <a:cubicBezTo>
                    <a:pt x="14" y="33"/>
                    <a:pt x="14" y="32"/>
                    <a:pt x="13" y="31"/>
                  </a:cubicBezTo>
                  <a:cubicBezTo>
                    <a:pt x="11" y="29"/>
                    <a:pt x="11" y="27"/>
                    <a:pt x="13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6"/>
                    <a:pt x="20" y="24"/>
                    <a:pt x="21" y="22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1"/>
                    <a:pt x="30" y="21"/>
                    <a:pt x="30" y="20"/>
                  </a:cubicBezTo>
                  <a:cubicBezTo>
                    <a:pt x="31" y="21"/>
                    <a:pt x="32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20"/>
                    <a:pt x="35" y="18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6" y="15"/>
                    <a:pt x="37" y="14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9" y="12"/>
                    <a:pt x="39" y="12"/>
                  </a:cubicBezTo>
                  <a:cubicBezTo>
                    <a:pt x="40" y="12"/>
                    <a:pt x="41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5" y="13"/>
                    <a:pt x="46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5" y="7"/>
                    <a:pt x="45" y="7"/>
                  </a:cubicBezTo>
                  <a:cubicBezTo>
                    <a:pt x="45" y="6"/>
                    <a:pt x="44" y="6"/>
                    <a:pt x="44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4"/>
                    <a:pt x="45" y="3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1" y="0"/>
                    <a:pt x="41" y="0"/>
                  </a:cubicBezTo>
                  <a:cubicBezTo>
                    <a:pt x="40" y="0"/>
                    <a:pt x="39" y="0"/>
                    <a:pt x="39" y="1"/>
                  </a:cubicBezTo>
                  <a:cubicBezTo>
                    <a:pt x="37" y="1"/>
                    <a:pt x="37" y="2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5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3" y="3"/>
                    <a:pt x="32" y="2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2"/>
                    <a:pt x="27" y="2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4"/>
                    <a:pt x="22" y="4"/>
                    <a:pt x="21" y="5"/>
                  </a:cubicBezTo>
                  <a:cubicBezTo>
                    <a:pt x="20" y="6"/>
                    <a:pt x="20" y="7"/>
                    <a:pt x="20" y="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2"/>
                    <a:pt x="20" y="12"/>
                  </a:cubicBezTo>
                  <a:cubicBezTo>
                    <a:pt x="20" y="13"/>
                    <a:pt x="19" y="14"/>
                    <a:pt x="18" y="15"/>
                  </a:cubicBezTo>
                  <a:cubicBezTo>
                    <a:pt x="17" y="16"/>
                    <a:pt x="15" y="17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3" y="17"/>
                    <a:pt x="12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3" y="14"/>
                    <a:pt x="13" y="14"/>
                  </a:cubicBezTo>
                  <a:cubicBezTo>
                    <a:pt x="12" y="12"/>
                    <a:pt x="11" y="11"/>
                    <a:pt x="10" y="11"/>
                  </a:cubicBezTo>
                  <a:cubicBezTo>
                    <a:pt x="10" y="11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6" y="12"/>
                    <a:pt x="6" y="14"/>
                  </a:cubicBezTo>
                  <a:cubicBezTo>
                    <a:pt x="4" y="15"/>
                    <a:pt x="4" y="17"/>
                    <a:pt x="4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4A37515-C56C-499B-9706-234194808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1144"/>
              <a:ext cx="27" cy="15"/>
            </a:xfrm>
            <a:custGeom>
              <a:avLst/>
              <a:gdLst>
                <a:gd name="T0" fmla="*/ 17 w 20"/>
                <a:gd name="T1" fmla="*/ 2 h 11"/>
                <a:gd name="T2" fmla="*/ 16 w 20"/>
                <a:gd name="T3" fmla="*/ 2 h 11"/>
                <a:gd name="T4" fmla="*/ 14 w 20"/>
                <a:gd name="T5" fmla="*/ 1 h 11"/>
                <a:gd name="T6" fmla="*/ 13 w 20"/>
                <a:gd name="T7" fmla="*/ 1 h 11"/>
                <a:gd name="T8" fmla="*/ 13 w 20"/>
                <a:gd name="T9" fmla="*/ 1 h 11"/>
                <a:gd name="T10" fmla="*/ 10 w 20"/>
                <a:gd name="T11" fmla="*/ 0 h 11"/>
                <a:gd name="T12" fmla="*/ 8 w 20"/>
                <a:gd name="T13" fmla="*/ 1 h 11"/>
                <a:gd name="T14" fmla="*/ 2 w 20"/>
                <a:gd name="T15" fmla="*/ 3 h 11"/>
                <a:gd name="T16" fmla="*/ 1 w 20"/>
                <a:gd name="T17" fmla="*/ 5 h 11"/>
                <a:gd name="T18" fmla="*/ 0 w 20"/>
                <a:gd name="T19" fmla="*/ 6 h 11"/>
                <a:gd name="T20" fmla="*/ 1 w 20"/>
                <a:gd name="T21" fmla="*/ 9 h 11"/>
                <a:gd name="T22" fmla="*/ 1 w 20"/>
                <a:gd name="T23" fmla="*/ 9 h 11"/>
                <a:gd name="T24" fmla="*/ 3 w 20"/>
                <a:gd name="T25" fmla="*/ 10 h 11"/>
                <a:gd name="T26" fmla="*/ 5 w 20"/>
                <a:gd name="T27" fmla="*/ 11 h 11"/>
                <a:gd name="T28" fmla="*/ 7 w 20"/>
                <a:gd name="T29" fmla="*/ 10 h 11"/>
                <a:gd name="T30" fmla="*/ 10 w 20"/>
                <a:gd name="T31" fmla="*/ 9 h 11"/>
                <a:gd name="T32" fmla="*/ 11 w 20"/>
                <a:gd name="T33" fmla="*/ 10 h 11"/>
                <a:gd name="T34" fmla="*/ 14 w 20"/>
                <a:gd name="T35" fmla="*/ 10 h 11"/>
                <a:gd name="T36" fmla="*/ 16 w 20"/>
                <a:gd name="T37" fmla="*/ 10 h 11"/>
                <a:gd name="T38" fmla="*/ 19 w 20"/>
                <a:gd name="T39" fmla="*/ 9 h 11"/>
                <a:gd name="T40" fmla="*/ 18 w 20"/>
                <a:gd name="T41" fmla="*/ 3 h 11"/>
                <a:gd name="T42" fmla="*/ 17 w 20"/>
                <a:gd name="T43" fmla="*/ 4 h 11"/>
                <a:gd name="T44" fmla="*/ 18 w 20"/>
                <a:gd name="T45" fmla="*/ 3 h 11"/>
                <a:gd name="T46" fmla="*/ 17 w 20"/>
                <a:gd name="T4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1">
                  <a:moveTo>
                    <a:pt x="17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6" y="1"/>
                    <a:pt x="4" y="2"/>
                    <a:pt x="2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20" y="7"/>
                    <a:pt x="20" y="5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1205490-3CBD-49E3-BEA3-478DD2FD9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197"/>
              <a:ext cx="13" cy="18"/>
            </a:xfrm>
            <a:custGeom>
              <a:avLst/>
              <a:gdLst>
                <a:gd name="T0" fmla="*/ 2 w 10"/>
                <a:gd name="T1" fmla="*/ 12 h 13"/>
                <a:gd name="T2" fmla="*/ 3 w 10"/>
                <a:gd name="T3" fmla="*/ 12 h 13"/>
                <a:gd name="T4" fmla="*/ 5 w 10"/>
                <a:gd name="T5" fmla="*/ 13 h 13"/>
                <a:gd name="T6" fmla="*/ 8 w 10"/>
                <a:gd name="T7" fmla="*/ 11 h 13"/>
                <a:gd name="T8" fmla="*/ 10 w 10"/>
                <a:gd name="T9" fmla="*/ 8 h 13"/>
                <a:gd name="T10" fmla="*/ 10 w 10"/>
                <a:gd name="T11" fmla="*/ 5 h 13"/>
                <a:gd name="T12" fmla="*/ 10 w 10"/>
                <a:gd name="T13" fmla="*/ 3 h 13"/>
                <a:gd name="T14" fmla="*/ 8 w 10"/>
                <a:gd name="T15" fmla="*/ 0 h 13"/>
                <a:gd name="T16" fmla="*/ 7 w 10"/>
                <a:gd name="T17" fmla="*/ 0 h 13"/>
                <a:gd name="T18" fmla="*/ 5 w 10"/>
                <a:gd name="T19" fmla="*/ 0 h 13"/>
                <a:gd name="T20" fmla="*/ 2 w 10"/>
                <a:gd name="T21" fmla="*/ 3 h 13"/>
                <a:gd name="T22" fmla="*/ 1 w 10"/>
                <a:gd name="T23" fmla="*/ 5 h 13"/>
                <a:gd name="T24" fmla="*/ 1 w 10"/>
                <a:gd name="T25" fmla="*/ 6 h 13"/>
                <a:gd name="T26" fmla="*/ 1 w 10"/>
                <a:gd name="T27" fmla="*/ 7 h 13"/>
                <a:gd name="T28" fmla="*/ 2 w 10"/>
                <a:gd name="T2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3">
                  <a:moveTo>
                    <a:pt x="2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6" y="13"/>
                    <a:pt x="7" y="12"/>
                    <a:pt x="8" y="11"/>
                  </a:cubicBezTo>
                  <a:cubicBezTo>
                    <a:pt x="9" y="11"/>
                    <a:pt x="10" y="10"/>
                    <a:pt x="10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2"/>
                    <a:pt x="9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0" y="10"/>
                    <a:pt x="2" y="1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BE4385DE-6026-4BF2-AE41-C898CA510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655"/>
              <a:ext cx="27" cy="27"/>
            </a:xfrm>
            <a:custGeom>
              <a:avLst/>
              <a:gdLst>
                <a:gd name="T0" fmla="*/ 3 w 20"/>
                <a:gd name="T1" fmla="*/ 10 h 20"/>
                <a:gd name="T2" fmla="*/ 2 w 20"/>
                <a:gd name="T3" fmla="*/ 11 h 20"/>
                <a:gd name="T4" fmla="*/ 2 w 20"/>
                <a:gd name="T5" fmla="*/ 12 h 20"/>
                <a:gd name="T6" fmla="*/ 1 w 20"/>
                <a:gd name="T7" fmla="*/ 13 h 20"/>
                <a:gd name="T8" fmla="*/ 0 w 20"/>
                <a:gd name="T9" fmla="*/ 17 h 20"/>
                <a:gd name="T10" fmla="*/ 3 w 20"/>
                <a:gd name="T11" fmla="*/ 19 h 20"/>
                <a:gd name="T12" fmla="*/ 3 w 20"/>
                <a:gd name="T13" fmla="*/ 20 h 20"/>
                <a:gd name="T14" fmla="*/ 6 w 20"/>
                <a:gd name="T15" fmla="*/ 19 h 20"/>
                <a:gd name="T16" fmla="*/ 8 w 20"/>
                <a:gd name="T17" fmla="*/ 19 h 20"/>
                <a:gd name="T18" fmla="*/ 9 w 20"/>
                <a:gd name="T19" fmla="*/ 18 h 20"/>
                <a:gd name="T20" fmla="*/ 9 w 20"/>
                <a:gd name="T21" fmla="*/ 19 h 20"/>
                <a:gd name="T22" fmla="*/ 12 w 20"/>
                <a:gd name="T23" fmla="*/ 20 h 20"/>
                <a:gd name="T24" fmla="*/ 13 w 20"/>
                <a:gd name="T25" fmla="*/ 19 h 20"/>
                <a:gd name="T26" fmla="*/ 14 w 20"/>
                <a:gd name="T27" fmla="*/ 18 h 20"/>
                <a:gd name="T28" fmla="*/ 15 w 20"/>
                <a:gd name="T29" fmla="*/ 19 h 20"/>
                <a:gd name="T30" fmla="*/ 16 w 20"/>
                <a:gd name="T31" fmla="*/ 19 h 20"/>
                <a:gd name="T32" fmla="*/ 19 w 20"/>
                <a:gd name="T33" fmla="*/ 18 h 20"/>
                <a:gd name="T34" fmla="*/ 19 w 20"/>
                <a:gd name="T35" fmla="*/ 16 h 20"/>
                <a:gd name="T36" fmla="*/ 19 w 20"/>
                <a:gd name="T37" fmla="*/ 15 h 20"/>
                <a:gd name="T38" fmla="*/ 19 w 20"/>
                <a:gd name="T39" fmla="*/ 13 h 20"/>
                <a:gd name="T40" fmla="*/ 18 w 20"/>
                <a:gd name="T41" fmla="*/ 10 h 20"/>
                <a:gd name="T42" fmla="*/ 18 w 20"/>
                <a:gd name="T43" fmla="*/ 8 h 20"/>
                <a:gd name="T44" fmla="*/ 18 w 20"/>
                <a:gd name="T45" fmla="*/ 8 h 20"/>
                <a:gd name="T46" fmla="*/ 18 w 20"/>
                <a:gd name="T47" fmla="*/ 8 h 20"/>
                <a:gd name="T48" fmla="*/ 16 w 20"/>
                <a:gd name="T49" fmla="*/ 6 h 20"/>
                <a:gd name="T50" fmla="*/ 16 w 20"/>
                <a:gd name="T51" fmla="*/ 4 h 20"/>
                <a:gd name="T52" fmla="*/ 14 w 20"/>
                <a:gd name="T53" fmla="*/ 3 h 20"/>
                <a:gd name="T54" fmla="*/ 12 w 20"/>
                <a:gd name="T55" fmla="*/ 3 h 20"/>
                <a:gd name="T56" fmla="*/ 12 w 20"/>
                <a:gd name="T57" fmla="*/ 2 h 20"/>
                <a:gd name="T58" fmla="*/ 10 w 20"/>
                <a:gd name="T59" fmla="*/ 0 h 20"/>
                <a:gd name="T60" fmla="*/ 9 w 20"/>
                <a:gd name="T61" fmla="*/ 0 h 20"/>
                <a:gd name="T62" fmla="*/ 8 w 20"/>
                <a:gd name="T63" fmla="*/ 0 h 20"/>
                <a:gd name="T64" fmla="*/ 3 w 20"/>
                <a:gd name="T65" fmla="*/ 3 h 20"/>
                <a:gd name="T66" fmla="*/ 4 w 20"/>
                <a:gd name="T67" fmla="*/ 6 h 20"/>
                <a:gd name="T68" fmla="*/ 6 w 20"/>
                <a:gd name="T69" fmla="*/ 8 h 20"/>
                <a:gd name="T70" fmla="*/ 3 w 20"/>
                <a:gd name="T7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" h="20">
                  <a:moveTo>
                    <a:pt x="3" y="10"/>
                  </a:moveTo>
                  <a:cubicBezTo>
                    <a:pt x="3" y="10"/>
                    <a:pt x="3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9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3" y="19"/>
                    <a:pt x="13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5" y="18"/>
                    <a:pt x="15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9"/>
                    <a:pt x="18" y="19"/>
                    <a:pt x="19" y="18"/>
                  </a:cubicBezTo>
                  <a:cubicBezTo>
                    <a:pt x="19" y="18"/>
                    <a:pt x="20" y="17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2"/>
                    <a:pt x="18" y="12"/>
                    <a:pt x="18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7" y="6"/>
                    <a:pt x="16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1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7"/>
                    <a:pt x="6" y="8"/>
                  </a:cubicBezTo>
                  <a:cubicBezTo>
                    <a:pt x="4" y="8"/>
                    <a:pt x="4" y="9"/>
                    <a:pt x="3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78AF0A73-3D97-4362-AC9C-DCB77BF99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173"/>
              <a:ext cx="20" cy="24"/>
            </a:xfrm>
            <a:custGeom>
              <a:avLst/>
              <a:gdLst>
                <a:gd name="T0" fmla="*/ 2 w 15"/>
                <a:gd name="T1" fmla="*/ 13 h 18"/>
                <a:gd name="T2" fmla="*/ 4 w 15"/>
                <a:gd name="T3" fmla="*/ 16 h 18"/>
                <a:gd name="T4" fmla="*/ 5 w 15"/>
                <a:gd name="T5" fmla="*/ 16 h 18"/>
                <a:gd name="T6" fmla="*/ 5 w 15"/>
                <a:gd name="T7" fmla="*/ 16 h 18"/>
                <a:gd name="T8" fmla="*/ 9 w 15"/>
                <a:gd name="T9" fmla="*/ 18 h 18"/>
                <a:gd name="T10" fmla="*/ 9 w 15"/>
                <a:gd name="T11" fmla="*/ 18 h 18"/>
                <a:gd name="T12" fmla="*/ 10 w 15"/>
                <a:gd name="T13" fmla="*/ 18 h 18"/>
                <a:gd name="T14" fmla="*/ 11 w 15"/>
                <a:gd name="T15" fmla="*/ 18 h 18"/>
                <a:gd name="T16" fmla="*/ 14 w 15"/>
                <a:gd name="T17" fmla="*/ 14 h 18"/>
                <a:gd name="T18" fmla="*/ 15 w 15"/>
                <a:gd name="T19" fmla="*/ 7 h 18"/>
                <a:gd name="T20" fmla="*/ 15 w 15"/>
                <a:gd name="T21" fmla="*/ 4 h 18"/>
                <a:gd name="T22" fmla="*/ 11 w 15"/>
                <a:gd name="T23" fmla="*/ 0 h 18"/>
                <a:gd name="T24" fmla="*/ 8 w 15"/>
                <a:gd name="T25" fmla="*/ 0 h 18"/>
                <a:gd name="T26" fmla="*/ 8 w 15"/>
                <a:gd name="T27" fmla="*/ 1 h 18"/>
                <a:gd name="T28" fmla="*/ 6 w 15"/>
                <a:gd name="T29" fmla="*/ 2 h 18"/>
                <a:gd name="T30" fmla="*/ 5 w 15"/>
                <a:gd name="T31" fmla="*/ 4 h 18"/>
                <a:gd name="T32" fmla="*/ 2 w 15"/>
                <a:gd name="T33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8">
                  <a:moveTo>
                    <a:pt x="2" y="13"/>
                  </a:moveTo>
                  <a:cubicBezTo>
                    <a:pt x="2" y="15"/>
                    <a:pt x="4" y="15"/>
                    <a:pt x="4" y="16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4" y="16"/>
                    <a:pt x="14" y="14"/>
                  </a:cubicBezTo>
                  <a:cubicBezTo>
                    <a:pt x="15" y="12"/>
                    <a:pt x="15" y="9"/>
                    <a:pt x="15" y="7"/>
                  </a:cubicBezTo>
                  <a:cubicBezTo>
                    <a:pt x="15" y="6"/>
                    <a:pt x="15" y="5"/>
                    <a:pt x="15" y="4"/>
                  </a:cubicBezTo>
                  <a:cubicBezTo>
                    <a:pt x="14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0" y="6"/>
                    <a:pt x="1" y="11"/>
                    <a:pt x="2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EC02FF1-F330-45C0-AE02-F4D8010C4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" y="1147"/>
              <a:ext cx="35" cy="36"/>
            </a:xfrm>
            <a:custGeom>
              <a:avLst/>
              <a:gdLst>
                <a:gd name="T0" fmla="*/ 24 w 26"/>
                <a:gd name="T1" fmla="*/ 6 h 27"/>
                <a:gd name="T2" fmla="*/ 23 w 26"/>
                <a:gd name="T3" fmla="*/ 5 h 27"/>
                <a:gd name="T4" fmla="*/ 23 w 26"/>
                <a:gd name="T5" fmla="*/ 4 h 27"/>
                <a:gd name="T6" fmla="*/ 14 w 26"/>
                <a:gd name="T7" fmla="*/ 0 h 27"/>
                <a:gd name="T8" fmla="*/ 14 w 26"/>
                <a:gd name="T9" fmla="*/ 0 h 27"/>
                <a:gd name="T10" fmla="*/ 12 w 26"/>
                <a:gd name="T11" fmla="*/ 1 h 27"/>
                <a:gd name="T12" fmla="*/ 11 w 26"/>
                <a:gd name="T13" fmla="*/ 2 h 27"/>
                <a:gd name="T14" fmla="*/ 10 w 26"/>
                <a:gd name="T15" fmla="*/ 2 h 27"/>
                <a:gd name="T16" fmla="*/ 6 w 26"/>
                <a:gd name="T17" fmla="*/ 5 h 27"/>
                <a:gd name="T18" fmla="*/ 4 w 26"/>
                <a:gd name="T19" fmla="*/ 7 h 27"/>
                <a:gd name="T20" fmla="*/ 3 w 26"/>
                <a:gd name="T21" fmla="*/ 8 h 27"/>
                <a:gd name="T22" fmla="*/ 1 w 26"/>
                <a:gd name="T23" fmla="*/ 11 h 27"/>
                <a:gd name="T24" fmla="*/ 4 w 26"/>
                <a:gd name="T25" fmla="*/ 16 h 27"/>
                <a:gd name="T26" fmla="*/ 4 w 26"/>
                <a:gd name="T27" fmla="*/ 16 h 27"/>
                <a:gd name="T28" fmla="*/ 4 w 26"/>
                <a:gd name="T29" fmla="*/ 16 h 27"/>
                <a:gd name="T30" fmla="*/ 5 w 26"/>
                <a:gd name="T31" fmla="*/ 18 h 27"/>
                <a:gd name="T32" fmla="*/ 8 w 26"/>
                <a:gd name="T33" fmla="*/ 21 h 27"/>
                <a:gd name="T34" fmla="*/ 8 w 26"/>
                <a:gd name="T35" fmla="*/ 22 h 27"/>
                <a:gd name="T36" fmla="*/ 8 w 26"/>
                <a:gd name="T37" fmla="*/ 23 h 27"/>
                <a:gd name="T38" fmla="*/ 10 w 26"/>
                <a:gd name="T39" fmla="*/ 24 h 27"/>
                <a:gd name="T40" fmla="*/ 10 w 26"/>
                <a:gd name="T41" fmla="*/ 25 h 27"/>
                <a:gd name="T42" fmla="*/ 12 w 26"/>
                <a:gd name="T43" fmla="*/ 26 h 27"/>
                <a:gd name="T44" fmla="*/ 15 w 26"/>
                <a:gd name="T45" fmla="*/ 27 h 27"/>
                <a:gd name="T46" fmla="*/ 15 w 26"/>
                <a:gd name="T47" fmla="*/ 27 h 27"/>
                <a:gd name="T48" fmla="*/ 17 w 26"/>
                <a:gd name="T49" fmla="*/ 27 h 27"/>
                <a:gd name="T50" fmla="*/ 20 w 26"/>
                <a:gd name="T51" fmla="*/ 25 h 27"/>
                <a:gd name="T52" fmla="*/ 21 w 26"/>
                <a:gd name="T53" fmla="*/ 24 h 27"/>
                <a:gd name="T54" fmla="*/ 23 w 26"/>
                <a:gd name="T55" fmla="*/ 22 h 27"/>
                <a:gd name="T56" fmla="*/ 25 w 26"/>
                <a:gd name="T57" fmla="*/ 17 h 27"/>
                <a:gd name="T58" fmla="*/ 25 w 26"/>
                <a:gd name="T59" fmla="*/ 15 h 27"/>
                <a:gd name="T60" fmla="*/ 24 w 26"/>
                <a:gd name="T61" fmla="*/ 15 h 27"/>
                <a:gd name="T62" fmla="*/ 24 w 26"/>
                <a:gd name="T63" fmla="*/ 10 h 27"/>
                <a:gd name="T64" fmla="*/ 24 w 26"/>
                <a:gd name="T65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27">
                  <a:moveTo>
                    <a:pt x="24" y="6"/>
                  </a:moveTo>
                  <a:cubicBezTo>
                    <a:pt x="24" y="6"/>
                    <a:pt x="24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3"/>
                    <a:pt x="18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1"/>
                    <a:pt x="12" y="1"/>
                  </a:cubicBezTo>
                  <a:cubicBezTo>
                    <a:pt x="12" y="1"/>
                    <a:pt x="11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9" y="2"/>
                    <a:pt x="7" y="2"/>
                    <a:pt x="6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2" y="8"/>
                    <a:pt x="0" y="9"/>
                    <a:pt x="1" y="11"/>
                  </a:cubicBezTo>
                  <a:cubicBezTo>
                    <a:pt x="1" y="14"/>
                    <a:pt x="2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8"/>
                    <a:pt x="5" y="18"/>
                  </a:cubicBezTo>
                  <a:cubicBezTo>
                    <a:pt x="5" y="19"/>
                    <a:pt x="7" y="20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9" y="23"/>
                    <a:pt x="9" y="24"/>
                    <a:pt x="10" y="24"/>
                  </a:cubicBezTo>
                  <a:cubicBezTo>
                    <a:pt x="10" y="24"/>
                    <a:pt x="10" y="25"/>
                    <a:pt x="10" y="25"/>
                  </a:cubicBezTo>
                  <a:cubicBezTo>
                    <a:pt x="11" y="25"/>
                    <a:pt x="11" y="26"/>
                    <a:pt x="12" y="26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8" y="26"/>
                    <a:pt x="19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3" y="22"/>
                  </a:cubicBezTo>
                  <a:cubicBezTo>
                    <a:pt x="24" y="21"/>
                    <a:pt x="25" y="19"/>
                    <a:pt x="25" y="17"/>
                  </a:cubicBezTo>
                  <a:cubicBezTo>
                    <a:pt x="25" y="16"/>
                    <a:pt x="25" y="16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6" y="13"/>
                    <a:pt x="25" y="11"/>
                    <a:pt x="24" y="10"/>
                  </a:cubicBezTo>
                  <a:cubicBezTo>
                    <a:pt x="26" y="8"/>
                    <a:pt x="24" y="7"/>
                    <a:pt x="24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C1F0D4D-EC8C-4207-8852-4A8DDB65A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" y="1548"/>
              <a:ext cx="338" cy="281"/>
            </a:xfrm>
            <a:custGeom>
              <a:avLst/>
              <a:gdLst>
                <a:gd name="T0" fmla="*/ 245 w 253"/>
                <a:gd name="T1" fmla="*/ 110 h 210"/>
                <a:gd name="T2" fmla="*/ 227 w 253"/>
                <a:gd name="T3" fmla="*/ 93 h 210"/>
                <a:gd name="T4" fmla="*/ 219 w 253"/>
                <a:gd name="T5" fmla="*/ 93 h 210"/>
                <a:gd name="T6" fmla="*/ 218 w 253"/>
                <a:gd name="T7" fmla="*/ 91 h 210"/>
                <a:gd name="T8" fmla="*/ 221 w 253"/>
                <a:gd name="T9" fmla="*/ 65 h 210"/>
                <a:gd name="T10" fmla="*/ 213 w 253"/>
                <a:gd name="T11" fmla="*/ 62 h 210"/>
                <a:gd name="T12" fmla="*/ 207 w 253"/>
                <a:gd name="T13" fmla="*/ 53 h 210"/>
                <a:gd name="T14" fmla="*/ 200 w 253"/>
                <a:gd name="T15" fmla="*/ 45 h 210"/>
                <a:gd name="T16" fmla="*/ 201 w 253"/>
                <a:gd name="T17" fmla="*/ 34 h 210"/>
                <a:gd name="T18" fmla="*/ 194 w 253"/>
                <a:gd name="T19" fmla="*/ 29 h 210"/>
                <a:gd name="T20" fmla="*/ 186 w 253"/>
                <a:gd name="T21" fmla="*/ 7 h 210"/>
                <a:gd name="T22" fmla="*/ 175 w 253"/>
                <a:gd name="T23" fmla="*/ 7 h 210"/>
                <a:gd name="T24" fmla="*/ 157 w 253"/>
                <a:gd name="T25" fmla="*/ 2 h 210"/>
                <a:gd name="T26" fmla="*/ 144 w 253"/>
                <a:gd name="T27" fmla="*/ 4 h 210"/>
                <a:gd name="T28" fmla="*/ 136 w 253"/>
                <a:gd name="T29" fmla="*/ 7 h 210"/>
                <a:gd name="T30" fmla="*/ 123 w 253"/>
                <a:gd name="T31" fmla="*/ 13 h 210"/>
                <a:gd name="T32" fmla="*/ 117 w 253"/>
                <a:gd name="T33" fmla="*/ 13 h 210"/>
                <a:gd name="T34" fmla="*/ 111 w 253"/>
                <a:gd name="T35" fmla="*/ 12 h 210"/>
                <a:gd name="T36" fmla="*/ 65 w 253"/>
                <a:gd name="T37" fmla="*/ 61 h 210"/>
                <a:gd name="T38" fmla="*/ 27 w 253"/>
                <a:gd name="T39" fmla="*/ 87 h 210"/>
                <a:gd name="T40" fmla="*/ 39 w 253"/>
                <a:gd name="T41" fmla="*/ 106 h 210"/>
                <a:gd name="T42" fmla="*/ 8 w 253"/>
                <a:gd name="T43" fmla="*/ 148 h 210"/>
                <a:gd name="T44" fmla="*/ 44 w 253"/>
                <a:gd name="T45" fmla="*/ 169 h 210"/>
                <a:gd name="T46" fmla="*/ 92 w 253"/>
                <a:gd name="T47" fmla="*/ 167 h 210"/>
                <a:gd name="T48" fmla="*/ 118 w 253"/>
                <a:gd name="T49" fmla="*/ 154 h 210"/>
                <a:gd name="T50" fmla="*/ 138 w 253"/>
                <a:gd name="T51" fmla="*/ 180 h 210"/>
                <a:gd name="T52" fmla="*/ 163 w 253"/>
                <a:gd name="T53" fmla="*/ 195 h 210"/>
                <a:gd name="T54" fmla="*/ 166 w 253"/>
                <a:gd name="T55" fmla="*/ 205 h 210"/>
                <a:gd name="T56" fmla="*/ 180 w 253"/>
                <a:gd name="T57" fmla="*/ 210 h 210"/>
                <a:gd name="T58" fmla="*/ 189 w 253"/>
                <a:gd name="T59" fmla="*/ 202 h 210"/>
                <a:gd name="T60" fmla="*/ 196 w 253"/>
                <a:gd name="T61" fmla="*/ 198 h 210"/>
                <a:gd name="T62" fmla="*/ 201 w 253"/>
                <a:gd name="T63" fmla="*/ 195 h 210"/>
                <a:gd name="T64" fmla="*/ 208 w 253"/>
                <a:gd name="T65" fmla="*/ 184 h 210"/>
                <a:gd name="T66" fmla="*/ 209 w 253"/>
                <a:gd name="T67" fmla="*/ 174 h 210"/>
                <a:gd name="T68" fmla="*/ 213 w 253"/>
                <a:gd name="T69" fmla="*/ 167 h 210"/>
                <a:gd name="T70" fmla="*/ 219 w 253"/>
                <a:gd name="T71" fmla="*/ 167 h 210"/>
                <a:gd name="T72" fmla="*/ 222 w 253"/>
                <a:gd name="T73" fmla="*/ 167 h 210"/>
                <a:gd name="T74" fmla="*/ 230 w 253"/>
                <a:gd name="T75" fmla="*/ 168 h 210"/>
                <a:gd name="T76" fmla="*/ 231 w 253"/>
                <a:gd name="T77" fmla="*/ 166 h 210"/>
                <a:gd name="T78" fmla="*/ 233 w 253"/>
                <a:gd name="T79" fmla="*/ 165 h 210"/>
                <a:gd name="T80" fmla="*/ 235 w 253"/>
                <a:gd name="T81" fmla="*/ 163 h 210"/>
                <a:gd name="T82" fmla="*/ 239 w 253"/>
                <a:gd name="T83" fmla="*/ 158 h 210"/>
                <a:gd name="T84" fmla="*/ 241 w 253"/>
                <a:gd name="T85" fmla="*/ 153 h 210"/>
                <a:gd name="T86" fmla="*/ 244 w 253"/>
                <a:gd name="T87" fmla="*/ 151 h 210"/>
                <a:gd name="T88" fmla="*/ 246 w 253"/>
                <a:gd name="T89" fmla="*/ 144 h 210"/>
                <a:gd name="T90" fmla="*/ 248 w 253"/>
                <a:gd name="T91" fmla="*/ 139 h 210"/>
                <a:gd name="T92" fmla="*/ 248 w 253"/>
                <a:gd name="T93" fmla="*/ 12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3" h="210">
                  <a:moveTo>
                    <a:pt x="248" y="122"/>
                  </a:moveTo>
                  <a:cubicBezTo>
                    <a:pt x="247" y="120"/>
                    <a:pt x="246" y="118"/>
                    <a:pt x="247" y="116"/>
                  </a:cubicBezTo>
                  <a:cubicBezTo>
                    <a:pt x="247" y="114"/>
                    <a:pt x="246" y="112"/>
                    <a:pt x="245" y="110"/>
                  </a:cubicBezTo>
                  <a:cubicBezTo>
                    <a:pt x="243" y="108"/>
                    <a:pt x="242" y="105"/>
                    <a:pt x="242" y="102"/>
                  </a:cubicBezTo>
                  <a:cubicBezTo>
                    <a:pt x="241" y="97"/>
                    <a:pt x="236" y="93"/>
                    <a:pt x="231" y="93"/>
                  </a:cubicBezTo>
                  <a:cubicBezTo>
                    <a:pt x="230" y="93"/>
                    <a:pt x="228" y="93"/>
                    <a:pt x="227" y="93"/>
                  </a:cubicBezTo>
                  <a:cubicBezTo>
                    <a:pt x="226" y="94"/>
                    <a:pt x="225" y="94"/>
                    <a:pt x="224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1" y="93"/>
                    <a:pt x="220" y="93"/>
                    <a:pt x="219" y="93"/>
                  </a:cubicBezTo>
                  <a:cubicBezTo>
                    <a:pt x="217" y="93"/>
                    <a:pt x="215" y="94"/>
                    <a:pt x="213" y="95"/>
                  </a:cubicBezTo>
                  <a:cubicBezTo>
                    <a:pt x="211" y="97"/>
                    <a:pt x="209" y="98"/>
                    <a:pt x="208" y="99"/>
                  </a:cubicBezTo>
                  <a:cubicBezTo>
                    <a:pt x="210" y="95"/>
                    <a:pt x="214" y="92"/>
                    <a:pt x="218" y="91"/>
                  </a:cubicBezTo>
                  <a:cubicBezTo>
                    <a:pt x="222" y="90"/>
                    <a:pt x="224" y="87"/>
                    <a:pt x="226" y="84"/>
                  </a:cubicBezTo>
                  <a:cubicBezTo>
                    <a:pt x="228" y="80"/>
                    <a:pt x="228" y="76"/>
                    <a:pt x="226" y="71"/>
                  </a:cubicBezTo>
                  <a:cubicBezTo>
                    <a:pt x="225" y="69"/>
                    <a:pt x="224" y="66"/>
                    <a:pt x="221" y="65"/>
                  </a:cubicBezTo>
                  <a:cubicBezTo>
                    <a:pt x="219" y="64"/>
                    <a:pt x="218" y="64"/>
                    <a:pt x="217" y="64"/>
                  </a:cubicBezTo>
                  <a:cubicBezTo>
                    <a:pt x="216" y="64"/>
                    <a:pt x="216" y="64"/>
                    <a:pt x="215" y="64"/>
                  </a:cubicBezTo>
                  <a:cubicBezTo>
                    <a:pt x="215" y="63"/>
                    <a:pt x="214" y="63"/>
                    <a:pt x="213" y="62"/>
                  </a:cubicBezTo>
                  <a:cubicBezTo>
                    <a:pt x="213" y="62"/>
                    <a:pt x="213" y="62"/>
                    <a:pt x="213" y="62"/>
                  </a:cubicBezTo>
                  <a:cubicBezTo>
                    <a:pt x="213" y="61"/>
                    <a:pt x="213" y="59"/>
                    <a:pt x="211" y="58"/>
                  </a:cubicBezTo>
                  <a:cubicBezTo>
                    <a:pt x="209" y="57"/>
                    <a:pt x="208" y="55"/>
                    <a:pt x="207" y="53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6" y="49"/>
                    <a:pt x="204" y="47"/>
                    <a:pt x="201" y="46"/>
                  </a:cubicBezTo>
                  <a:cubicBezTo>
                    <a:pt x="201" y="46"/>
                    <a:pt x="200" y="45"/>
                    <a:pt x="200" y="45"/>
                  </a:cubicBezTo>
                  <a:cubicBezTo>
                    <a:pt x="200" y="44"/>
                    <a:pt x="200" y="44"/>
                    <a:pt x="200" y="43"/>
                  </a:cubicBezTo>
                  <a:cubicBezTo>
                    <a:pt x="201" y="42"/>
                    <a:pt x="201" y="41"/>
                    <a:pt x="201" y="40"/>
                  </a:cubicBezTo>
                  <a:cubicBezTo>
                    <a:pt x="202" y="38"/>
                    <a:pt x="202" y="36"/>
                    <a:pt x="201" y="34"/>
                  </a:cubicBezTo>
                  <a:cubicBezTo>
                    <a:pt x="200" y="33"/>
                    <a:pt x="198" y="32"/>
                    <a:pt x="195" y="32"/>
                  </a:cubicBezTo>
                  <a:cubicBezTo>
                    <a:pt x="195" y="32"/>
                    <a:pt x="194" y="31"/>
                    <a:pt x="194" y="31"/>
                  </a:cubicBezTo>
                  <a:cubicBezTo>
                    <a:pt x="194" y="31"/>
                    <a:pt x="194" y="30"/>
                    <a:pt x="194" y="29"/>
                  </a:cubicBezTo>
                  <a:cubicBezTo>
                    <a:pt x="195" y="24"/>
                    <a:pt x="197" y="18"/>
                    <a:pt x="193" y="12"/>
                  </a:cubicBezTo>
                  <a:cubicBezTo>
                    <a:pt x="191" y="10"/>
                    <a:pt x="190" y="9"/>
                    <a:pt x="189" y="8"/>
                  </a:cubicBezTo>
                  <a:cubicBezTo>
                    <a:pt x="188" y="8"/>
                    <a:pt x="187" y="7"/>
                    <a:pt x="186" y="7"/>
                  </a:cubicBezTo>
                  <a:cubicBezTo>
                    <a:pt x="185" y="5"/>
                    <a:pt x="183" y="4"/>
                    <a:pt x="181" y="4"/>
                  </a:cubicBezTo>
                  <a:cubicBezTo>
                    <a:pt x="180" y="4"/>
                    <a:pt x="178" y="5"/>
                    <a:pt x="176" y="6"/>
                  </a:cubicBezTo>
                  <a:cubicBezTo>
                    <a:pt x="176" y="7"/>
                    <a:pt x="175" y="7"/>
                    <a:pt x="175" y="7"/>
                  </a:cubicBezTo>
                  <a:cubicBezTo>
                    <a:pt x="174" y="7"/>
                    <a:pt x="173" y="6"/>
                    <a:pt x="172" y="5"/>
                  </a:cubicBezTo>
                  <a:cubicBezTo>
                    <a:pt x="169" y="3"/>
                    <a:pt x="166" y="1"/>
                    <a:pt x="162" y="1"/>
                  </a:cubicBezTo>
                  <a:cubicBezTo>
                    <a:pt x="160" y="1"/>
                    <a:pt x="159" y="2"/>
                    <a:pt x="157" y="2"/>
                  </a:cubicBezTo>
                  <a:cubicBezTo>
                    <a:pt x="157" y="2"/>
                    <a:pt x="156" y="2"/>
                    <a:pt x="156" y="2"/>
                  </a:cubicBezTo>
                  <a:cubicBezTo>
                    <a:pt x="154" y="1"/>
                    <a:pt x="152" y="0"/>
                    <a:pt x="151" y="0"/>
                  </a:cubicBezTo>
                  <a:cubicBezTo>
                    <a:pt x="148" y="0"/>
                    <a:pt x="146" y="2"/>
                    <a:pt x="144" y="4"/>
                  </a:cubicBezTo>
                  <a:cubicBezTo>
                    <a:pt x="142" y="6"/>
                    <a:pt x="140" y="7"/>
                    <a:pt x="138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7" y="7"/>
                    <a:pt x="136" y="7"/>
                    <a:pt x="136" y="7"/>
                  </a:cubicBezTo>
                  <a:cubicBezTo>
                    <a:pt x="134" y="7"/>
                    <a:pt x="132" y="8"/>
                    <a:pt x="130" y="9"/>
                  </a:cubicBezTo>
                  <a:cubicBezTo>
                    <a:pt x="129" y="9"/>
                    <a:pt x="127" y="10"/>
                    <a:pt x="126" y="12"/>
                  </a:cubicBezTo>
                  <a:cubicBezTo>
                    <a:pt x="125" y="13"/>
                    <a:pt x="125" y="13"/>
                    <a:pt x="123" y="13"/>
                  </a:cubicBezTo>
                  <a:cubicBezTo>
                    <a:pt x="123" y="13"/>
                    <a:pt x="122" y="13"/>
                    <a:pt x="121" y="13"/>
                  </a:cubicBezTo>
                  <a:cubicBezTo>
                    <a:pt x="121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7" y="13"/>
                    <a:pt x="115" y="13"/>
                    <a:pt x="115" y="13"/>
                  </a:cubicBezTo>
                  <a:cubicBezTo>
                    <a:pt x="114" y="13"/>
                    <a:pt x="113" y="13"/>
                    <a:pt x="112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06" y="16"/>
                    <a:pt x="91" y="25"/>
                    <a:pt x="83" y="28"/>
                  </a:cubicBezTo>
                  <a:cubicBezTo>
                    <a:pt x="72" y="31"/>
                    <a:pt x="70" y="34"/>
                    <a:pt x="70" y="34"/>
                  </a:cubicBezTo>
                  <a:cubicBezTo>
                    <a:pt x="70" y="34"/>
                    <a:pt x="72" y="52"/>
                    <a:pt x="65" y="61"/>
                  </a:cubicBezTo>
                  <a:cubicBezTo>
                    <a:pt x="58" y="70"/>
                    <a:pt x="54" y="80"/>
                    <a:pt x="54" y="80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39" y="91"/>
                    <a:pt x="32" y="86"/>
                    <a:pt x="27" y="87"/>
                  </a:cubicBezTo>
                  <a:cubicBezTo>
                    <a:pt x="22" y="89"/>
                    <a:pt x="17" y="94"/>
                    <a:pt x="25" y="95"/>
                  </a:cubicBezTo>
                  <a:cubicBezTo>
                    <a:pt x="32" y="97"/>
                    <a:pt x="39" y="95"/>
                    <a:pt x="41" y="99"/>
                  </a:cubicBezTo>
                  <a:cubicBezTo>
                    <a:pt x="42" y="103"/>
                    <a:pt x="39" y="106"/>
                    <a:pt x="39" y="106"/>
                  </a:cubicBezTo>
                  <a:cubicBezTo>
                    <a:pt x="39" y="106"/>
                    <a:pt x="21" y="116"/>
                    <a:pt x="14" y="118"/>
                  </a:cubicBezTo>
                  <a:cubicBezTo>
                    <a:pt x="7" y="120"/>
                    <a:pt x="0" y="126"/>
                    <a:pt x="0" y="126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4" y="168"/>
                    <a:pt x="38" y="164"/>
                    <a:pt x="44" y="169"/>
                  </a:cubicBezTo>
                  <a:cubicBezTo>
                    <a:pt x="50" y="173"/>
                    <a:pt x="62" y="180"/>
                    <a:pt x="62" y="180"/>
                  </a:cubicBezTo>
                  <a:cubicBezTo>
                    <a:pt x="62" y="180"/>
                    <a:pt x="63" y="182"/>
                    <a:pt x="78" y="178"/>
                  </a:cubicBezTo>
                  <a:cubicBezTo>
                    <a:pt x="93" y="173"/>
                    <a:pt x="91" y="174"/>
                    <a:pt x="92" y="167"/>
                  </a:cubicBezTo>
                  <a:cubicBezTo>
                    <a:pt x="94" y="161"/>
                    <a:pt x="91" y="160"/>
                    <a:pt x="91" y="155"/>
                  </a:cubicBezTo>
                  <a:cubicBezTo>
                    <a:pt x="92" y="151"/>
                    <a:pt x="107" y="136"/>
                    <a:pt x="107" y="136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20" y="166"/>
                    <a:pt x="120" y="166"/>
                    <a:pt x="120" y="166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36" y="172"/>
                    <a:pt x="144" y="170"/>
                    <a:pt x="138" y="180"/>
                  </a:cubicBezTo>
                  <a:cubicBezTo>
                    <a:pt x="132" y="191"/>
                    <a:pt x="123" y="189"/>
                    <a:pt x="135" y="192"/>
                  </a:cubicBezTo>
                  <a:cubicBezTo>
                    <a:pt x="146" y="196"/>
                    <a:pt x="153" y="193"/>
                    <a:pt x="153" y="193"/>
                  </a:cubicBezTo>
                  <a:cubicBezTo>
                    <a:pt x="163" y="195"/>
                    <a:pt x="163" y="195"/>
                    <a:pt x="163" y="195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4" y="201"/>
                    <a:pt x="163" y="204"/>
                    <a:pt x="166" y="206"/>
                  </a:cubicBezTo>
                  <a:cubicBezTo>
                    <a:pt x="166" y="206"/>
                    <a:pt x="166" y="206"/>
                    <a:pt x="166" y="205"/>
                  </a:cubicBezTo>
                  <a:cubicBezTo>
                    <a:pt x="170" y="209"/>
                    <a:pt x="174" y="209"/>
                    <a:pt x="178" y="209"/>
                  </a:cubicBezTo>
                  <a:cubicBezTo>
                    <a:pt x="179" y="210"/>
                    <a:pt x="179" y="210"/>
                    <a:pt x="179" y="210"/>
                  </a:cubicBezTo>
                  <a:cubicBezTo>
                    <a:pt x="180" y="210"/>
                    <a:pt x="180" y="210"/>
                    <a:pt x="180" y="210"/>
                  </a:cubicBezTo>
                  <a:cubicBezTo>
                    <a:pt x="184" y="210"/>
                    <a:pt x="187" y="208"/>
                    <a:pt x="188" y="204"/>
                  </a:cubicBezTo>
                  <a:cubicBezTo>
                    <a:pt x="188" y="204"/>
                    <a:pt x="188" y="203"/>
                    <a:pt x="188" y="202"/>
                  </a:cubicBezTo>
                  <a:cubicBezTo>
                    <a:pt x="188" y="202"/>
                    <a:pt x="189" y="202"/>
                    <a:pt x="189" y="202"/>
                  </a:cubicBezTo>
                  <a:cubicBezTo>
                    <a:pt x="190" y="202"/>
                    <a:pt x="192" y="202"/>
                    <a:pt x="194" y="201"/>
                  </a:cubicBezTo>
                  <a:cubicBezTo>
                    <a:pt x="194" y="200"/>
                    <a:pt x="195" y="199"/>
                    <a:pt x="196" y="199"/>
                  </a:cubicBezTo>
                  <a:cubicBezTo>
                    <a:pt x="196" y="198"/>
                    <a:pt x="196" y="198"/>
                    <a:pt x="196" y="198"/>
                  </a:cubicBezTo>
                  <a:cubicBezTo>
                    <a:pt x="196" y="198"/>
                    <a:pt x="197" y="197"/>
                    <a:pt x="198" y="197"/>
                  </a:cubicBezTo>
                  <a:cubicBezTo>
                    <a:pt x="199" y="197"/>
                    <a:pt x="200" y="196"/>
                    <a:pt x="201" y="196"/>
                  </a:cubicBezTo>
                  <a:cubicBezTo>
                    <a:pt x="201" y="195"/>
                    <a:pt x="201" y="195"/>
                    <a:pt x="201" y="195"/>
                  </a:cubicBezTo>
                  <a:cubicBezTo>
                    <a:pt x="202" y="194"/>
                    <a:pt x="203" y="193"/>
                    <a:pt x="204" y="192"/>
                  </a:cubicBezTo>
                  <a:cubicBezTo>
                    <a:pt x="205" y="191"/>
                    <a:pt x="206" y="190"/>
                    <a:pt x="207" y="188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09" y="182"/>
                    <a:pt x="211" y="179"/>
                    <a:pt x="210" y="176"/>
                  </a:cubicBezTo>
                  <a:cubicBezTo>
                    <a:pt x="209" y="175"/>
                    <a:pt x="209" y="175"/>
                    <a:pt x="209" y="175"/>
                  </a:cubicBezTo>
                  <a:cubicBezTo>
                    <a:pt x="209" y="174"/>
                    <a:pt x="209" y="174"/>
                    <a:pt x="209" y="174"/>
                  </a:cubicBezTo>
                  <a:cubicBezTo>
                    <a:pt x="209" y="172"/>
                    <a:pt x="209" y="170"/>
                    <a:pt x="212" y="168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2" y="167"/>
                    <a:pt x="213" y="167"/>
                    <a:pt x="213" y="167"/>
                  </a:cubicBezTo>
                  <a:cubicBezTo>
                    <a:pt x="213" y="167"/>
                    <a:pt x="214" y="167"/>
                    <a:pt x="214" y="167"/>
                  </a:cubicBezTo>
                  <a:cubicBezTo>
                    <a:pt x="215" y="167"/>
                    <a:pt x="215" y="167"/>
                    <a:pt x="216" y="167"/>
                  </a:cubicBezTo>
                  <a:cubicBezTo>
                    <a:pt x="217" y="167"/>
                    <a:pt x="219" y="167"/>
                    <a:pt x="219" y="167"/>
                  </a:cubicBezTo>
                  <a:cubicBezTo>
                    <a:pt x="220" y="166"/>
                    <a:pt x="220" y="166"/>
                    <a:pt x="221" y="166"/>
                  </a:cubicBezTo>
                  <a:cubicBezTo>
                    <a:pt x="221" y="166"/>
                    <a:pt x="221" y="166"/>
                    <a:pt x="221" y="166"/>
                  </a:cubicBezTo>
                  <a:cubicBezTo>
                    <a:pt x="221" y="166"/>
                    <a:pt x="222" y="166"/>
                    <a:pt x="222" y="167"/>
                  </a:cubicBezTo>
                  <a:cubicBezTo>
                    <a:pt x="223" y="167"/>
                    <a:pt x="224" y="167"/>
                    <a:pt x="224" y="168"/>
                  </a:cubicBezTo>
                  <a:cubicBezTo>
                    <a:pt x="225" y="169"/>
                    <a:pt x="226" y="170"/>
                    <a:pt x="227" y="170"/>
                  </a:cubicBezTo>
                  <a:cubicBezTo>
                    <a:pt x="228" y="170"/>
                    <a:pt x="229" y="170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0" y="168"/>
                    <a:pt x="230" y="168"/>
                    <a:pt x="230" y="168"/>
                  </a:cubicBezTo>
                  <a:cubicBezTo>
                    <a:pt x="231" y="167"/>
                    <a:pt x="231" y="167"/>
                    <a:pt x="231" y="166"/>
                  </a:cubicBezTo>
                  <a:cubicBezTo>
                    <a:pt x="231" y="166"/>
                    <a:pt x="231" y="166"/>
                    <a:pt x="231" y="166"/>
                  </a:cubicBezTo>
                  <a:cubicBezTo>
                    <a:pt x="233" y="166"/>
                    <a:pt x="233" y="166"/>
                    <a:pt x="233" y="166"/>
                  </a:cubicBezTo>
                  <a:cubicBezTo>
                    <a:pt x="233" y="165"/>
                    <a:pt x="233" y="165"/>
                    <a:pt x="233" y="165"/>
                  </a:cubicBezTo>
                  <a:cubicBezTo>
                    <a:pt x="234" y="164"/>
                    <a:pt x="234" y="164"/>
                    <a:pt x="234" y="164"/>
                  </a:cubicBezTo>
                  <a:cubicBezTo>
                    <a:pt x="234" y="164"/>
                    <a:pt x="234" y="163"/>
                    <a:pt x="235" y="163"/>
                  </a:cubicBezTo>
                  <a:cubicBezTo>
                    <a:pt x="235" y="163"/>
                    <a:pt x="235" y="163"/>
                    <a:pt x="235" y="163"/>
                  </a:cubicBezTo>
                  <a:cubicBezTo>
                    <a:pt x="238" y="160"/>
                    <a:pt x="238" y="160"/>
                    <a:pt x="238" y="160"/>
                  </a:cubicBezTo>
                  <a:cubicBezTo>
                    <a:pt x="238" y="159"/>
                    <a:pt x="238" y="159"/>
                    <a:pt x="239" y="158"/>
                  </a:cubicBezTo>
                  <a:cubicBezTo>
                    <a:pt x="239" y="158"/>
                    <a:pt x="239" y="158"/>
                    <a:pt x="239" y="158"/>
                  </a:cubicBezTo>
                  <a:cubicBezTo>
                    <a:pt x="239" y="157"/>
                    <a:pt x="240" y="157"/>
                    <a:pt x="241" y="155"/>
                  </a:cubicBezTo>
                  <a:cubicBezTo>
                    <a:pt x="241" y="154"/>
                    <a:pt x="241" y="154"/>
                    <a:pt x="241" y="154"/>
                  </a:cubicBezTo>
                  <a:cubicBezTo>
                    <a:pt x="241" y="153"/>
                    <a:pt x="241" y="153"/>
                    <a:pt x="241" y="153"/>
                  </a:cubicBezTo>
                  <a:cubicBezTo>
                    <a:pt x="241" y="153"/>
                    <a:pt x="241" y="153"/>
                    <a:pt x="241" y="153"/>
                  </a:cubicBezTo>
                  <a:cubicBezTo>
                    <a:pt x="242" y="153"/>
                    <a:pt x="243" y="153"/>
                    <a:pt x="243" y="152"/>
                  </a:cubicBezTo>
                  <a:cubicBezTo>
                    <a:pt x="244" y="151"/>
                    <a:pt x="244" y="151"/>
                    <a:pt x="244" y="151"/>
                  </a:cubicBezTo>
                  <a:cubicBezTo>
                    <a:pt x="244" y="149"/>
                    <a:pt x="244" y="149"/>
                    <a:pt x="244" y="149"/>
                  </a:cubicBezTo>
                  <a:cubicBezTo>
                    <a:pt x="246" y="148"/>
                    <a:pt x="246" y="146"/>
                    <a:pt x="246" y="145"/>
                  </a:cubicBezTo>
                  <a:cubicBezTo>
                    <a:pt x="246" y="145"/>
                    <a:pt x="246" y="144"/>
                    <a:pt x="246" y="144"/>
                  </a:cubicBezTo>
                  <a:cubicBezTo>
                    <a:pt x="247" y="144"/>
                    <a:pt x="248" y="143"/>
                    <a:pt x="248" y="141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8" y="140"/>
                    <a:pt x="248" y="140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7" y="137"/>
                    <a:pt x="248" y="136"/>
                    <a:pt x="249" y="134"/>
                  </a:cubicBezTo>
                  <a:cubicBezTo>
                    <a:pt x="250" y="133"/>
                    <a:pt x="253" y="127"/>
                    <a:pt x="248" y="12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0A52885-E4DB-46D6-9323-CBCDBC61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29"/>
              <a:ext cx="67" cy="82"/>
            </a:xfrm>
            <a:custGeom>
              <a:avLst/>
              <a:gdLst>
                <a:gd name="T0" fmla="*/ 44 w 50"/>
                <a:gd name="T1" fmla="*/ 4 h 62"/>
                <a:gd name="T2" fmla="*/ 41 w 50"/>
                <a:gd name="T3" fmla="*/ 0 h 62"/>
                <a:gd name="T4" fmla="*/ 37 w 50"/>
                <a:gd name="T5" fmla="*/ 1 h 62"/>
                <a:gd name="T6" fmla="*/ 37 w 50"/>
                <a:gd name="T7" fmla="*/ 1 h 62"/>
                <a:gd name="T8" fmla="*/ 25 w 50"/>
                <a:gd name="T9" fmla="*/ 8 h 62"/>
                <a:gd name="T10" fmla="*/ 21 w 50"/>
                <a:gd name="T11" fmla="*/ 12 h 62"/>
                <a:gd name="T12" fmla="*/ 21 w 50"/>
                <a:gd name="T13" fmla="*/ 13 h 62"/>
                <a:gd name="T14" fmla="*/ 20 w 50"/>
                <a:gd name="T15" fmla="*/ 16 h 62"/>
                <a:gd name="T16" fmla="*/ 13 w 50"/>
                <a:gd name="T17" fmla="*/ 28 h 62"/>
                <a:gd name="T18" fmla="*/ 5 w 50"/>
                <a:gd name="T19" fmla="*/ 40 h 62"/>
                <a:gd name="T20" fmla="*/ 4 w 50"/>
                <a:gd name="T21" fmla="*/ 45 h 62"/>
                <a:gd name="T22" fmla="*/ 3 w 50"/>
                <a:gd name="T23" fmla="*/ 49 h 62"/>
                <a:gd name="T24" fmla="*/ 0 w 50"/>
                <a:gd name="T25" fmla="*/ 55 h 62"/>
                <a:gd name="T26" fmla="*/ 0 w 50"/>
                <a:gd name="T27" fmla="*/ 57 h 62"/>
                <a:gd name="T28" fmla="*/ 0 w 50"/>
                <a:gd name="T29" fmla="*/ 59 h 62"/>
                <a:gd name="T30" fmla="*/ 3 w 50"/>
                <a:gd name="T31" fmla="*/ 62 h 62"/>
                <a:gd name="T32" fmla="*/ 3 w 50"/>
                <a:gd name="T33" fmla="*/ 62 h 62"/>
                <a:gd name="T34" fmla="*/ 5 w 50"/>
                <a:gd name="T35" fmla="*/ 62 h 62"/>
                <a:gd name="T36" fmla="*/ 6 w 50"/>
                <a:gd name="T37" fmla="*/ 61 h 62"/>
                <a:gd name="T38" fmla="*/ 7 w 50"/>
                <a:gd name="T39" fmla="*/ 60 h 62"/>
                <a:gd name="T40" fmla="*/ 10 w 50"/>
                <a:gd name="T41" fmla="*/ 59 h 62"/>
                <a:gd name="T42" fmla="*/ 12 w 50"/>
                <a:gd name="T43" fmla="*/ 60 h 62"/>
                <a:gd name="T44" fmla="*/ 14 w 50"/>
                <a:gd name="T45" fmla="*/ 61 h 62"/>
                <a:gd name="T46" fmla="*/ 15 w 50"/>
                <a:gd name="T47" fmla="*/ 61 h 62"/>
                <a:gd name="T48" fmla="*/ 16 w 50"/>
                <a:gd name="T49" fmla="*/ 62 h 62"/>
                <a:gd name="T50" fmla="*/ 17 w 50"/>
                <a:gd name="T51" fmla="*/ 62 h 62"/>
                <a:gd name="T52" fmla="*/ 18 w 50"/>
                <a:gd name="T53" fmla="*/ 62 h 62"/>
                <a:gd name="T54" fmla="*/ 19 w 50"/>
                <a:gd name="T55" fmla="*/ 62 h 62"/>
                <a:gd name="T56" fmla="*/ 22 w 50"/>
                <a:gd name="T57" fmla="*/ 57 h 62"/>
                <a:gd name="T58" fmla="*/ 24 w 50"/>
                <a:gd name="T59" fmla="*/ 55 h 62"/>
                <a:gd name="T60" fmla="*/ 30 w 50"/>
                <a:gd name="T61" fmla="*/ 52 h 62"/>
                <a:gd name="T62" fmla="*/ 33 w 50"/>
                <a:gd name="T63" fmla="*/ 49 h 62"/>
                <a:gd name="T64" fmla="*/ 35 w 50"/>
                <a:gd name="T65" fmla="*/ 45 h 62"/>
                <a:gd name="T66" fmla="*/ 37 w 50"/>
                <a:gd name="T67" fmla="*/ 44 h 62"/>
                <a:gd name="T68" fmla="*/ 42 w 50"/>
                <a:gd name="T69" fmla="*/ 36 h 62"/>
                <a:gd name="T70" fmla="*/ 43 w 50"/>
                <a:gd name="T71" fmla="*/ 34 h 62"/>
                <a:gd name="T72" fmla="*/ 44 w 50"/>
                <a:gd name="T73" fmla="*/ 32 h 62"/>
                <a:gd name="T74" fmla="*/ 49 w 50"/>
                <a:gd name="T75" fmla="*/ 23 h 62"/>
                <a:gd name="T76" fmla="*/ 47 w 50"/>
                <a:gd name="T77" fmla="*/ 17 h 62"/>
                <a:gd name="T78" fmla="*/ 44 w 50"/>
                <a:gd name="T79" fmla="*/ 11 h 62"/>
                <a:gd name="T80" fmla="*/ 44 w 50"/>
                <a:gd name="T81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" h="62">
                  <a:moveTo>
                    <a:pt x="44" y="4"/>
                  </a:moveTo>
                  <a:cubicBezTo>
                    <a:pt x="44" y="0"/>
                    <a:pt x="42" y="0"/>
                    <a:pt x="41" y="0"/>
                  </a:cubicBezTo>
                  <a:cubicBezTo>
                    <a:pt x="40" y="0"/>
                    <a:pt x="39" y="0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3" y="2"/>
                    <a:pt x="28" y="3"/>
                    <a:pt x="25" y="8"/>
                  </a:cubicBezTo>
                  <a:cubicBezTo>
                    <a:pt x="22" y="8"/>
                    <a:pt x="22" y="10"/>
                    <a:pt x="21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4"/>
                    <a:pt x="20" y="15"/>
                    <a:pt x="20" y="16"/>
                  </a:cubicBezTo>
                  <a:cubicBezTo>
                    <a:pt x="18" y="21"/>
                    <a:pt x="17" y="25"/>
                    <a:pt x="13" y="28"/>
                  </a:cubicBezTo>
                  <a:cubicBezTo>
                    <a:pt x="7" y="31"/>
                    <a:pt x="6" y="35"/>
                    <a:pt x="5" y="40"/>
                  </a:cubicBezTo>
                  <a:cubicBezTo>
                    <a:pt x="4" y="41"/>
                    <a:pt x="4" y="43"/>
                    <a:pt x="4" y="45"/>
                  </a:cubicBezTo>
                  <a:cubicBezTo>
                    <a:pt x="4" y="47"/>
                    <a:pt x="4" y="48"/>
                    <a:pt x="3" y="49"/>
                  </a:cubicBezTo>
                  <a:cubicBezTo>
                    <a:pt x="1" y="51"/>
                    <a:pt x="1" y="53"/>
                    <a:pt x="0" y="55"/>
                  </a:cubicBezTo>
                  <a:cubicBezTo>
                    <a:pt x="0" y="56"/>
                    <a:pt x="0" y="57"/>
                    <a:pt x="0" y="5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1"/>
                    <a:pt x="3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1"/>
                    <a:pt x="7" y="61"/>
                    <a:pt x="7" y="60"/>
                  </a:cubicBezTo>
                  <a:cubicBezTo>
                    <a:pt x="9" y="60"/>
                    <a:pt x="10" y="59"/>
                    <a:pt x="10" y="59"/>
                  </a:cubicBezTo>
                  <a:cubicBezTo>
                    <a:pt x="11" y="59"/>
                    <a:pt x="11" y="59"/>
                    <a:pt x="12" y="60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5" y="61"/>
                    <a:pt x="15" y="61"/>
                  </a:cubicBezTo>
                  <a:cubicBezTo>
                    <a:pt x="15" y="61"/>
                    <a:pt x="16" y="61"/>
                    <a:pt x="16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9" y="62"/>
                    <a:pt x="19" y="62"/>
                  </a:cubicBezTo>
                  <a:cubicBezTo>
                    <a:pt x="21" y="61"/>
                    <a:pt x="22" y="59"/>
                    <a:pt x="22" y="57"/>
                  </a:cubicBezTo>
                  <a:cubicBezTo>
                    <a:pt x="22" y="56"/>
                    <a:pt x="22" y="56"/>
                    <a:pt x="24" y="55"/>
                  </a:cubicBezTo>
                  <a:cubicBezTo>
                    <a:pt x="26" y="55"/>
                    <a:pt x="28" y="53"/>
                    <a:pt x="30" y="52"/>
                  </a:cubicBezTo>
                  <a:cubicBezTo>
                    <a:pt x="31" y="50"/>
                    <a:pt x="32" y="49"/>
                    <a:pt x="33" y="49"/>
                  </a:cubicBezTo>
                  <a:cubicBezTo>
                    <a:pt x="35" y="48"/>
                    <a:pt x="35" y="47"/>
                    <a:pt x="35" y="45"/>
                  </a:cubicBezTo>
                  <a:cubicBezTo>
                    <a:pt x="35" y="45"/>
                    <a:pt x="35" y="45"/>
                    <a:pt x="37" y="44"/>
                  </a:cubicBezTo>
                  <a:cubicBezTo>
                    <a:pt x="42" y="42"/>
                    <a:pt x="42" y="38"/>
                    <a:pt x="42" y="36"/>
                  </a:cubicBezTo>
                  <a:cubicBezTo>
                    <a:pt x="42" y="35"/>
                    <a:pt x="42" y="35"/>
                    <a:pt x="43" y="34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6" y="30"/>
                    <a:pt x="48" y="27"/>
                    <a:pt x="49" y="23"/>
                  </a:cubicBezTo>
                  <a:cubicBezTo>
                    <a:pt x="50" y="20"/>
                    <a:pt x="48" y="18"/>
                    <a:pt x="47" y="17"/>
                  </a:cubicBezTo>
                  <a:cubicBezTo>
                    <a:pt x="43" y="16"/>
                    <a:pt x="43" y="15"/>
                    <a:pt x="44" y="11"/>
                  </a:cubicBezTo>
                  <a:cubicBezTo>
                    <a:pt x="44" y="9"/>
                    <a:pt x="44" y="7"/>
                    <a:pt x="44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2320FF7E-6C5D-48C2-83E9-687760E17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446"/>
              <a:ext cx="47" cy="70"/>
            </a:xfrm>
            <a:custGeom>
              <a:avLst/>
              <a:gdLst>
                <a:gd name="T0" fmla="*/ 18 w 35"/>
                <a:gd name="T1" fmla="*/ 1 h 53"/>
                <a:gd name="T2" fmla="*/ 14 w 35"/>
                <a:gd name="T3" fmla="*/ 0 h 53"/>
                <a:gd name="T4" fmla="*/ 11 w 35"/>
                <a:gd name="T5" fmla="*/ 1 h 53"/>
                <a:gd name="T6" fmla="*/ 8 w 35"/>
                <a:gd name="T7" fmla="*/ 4 h 53"/>
                <a:gd name="T8" fmla="*/ 1 w 35"/>
                <a:gd name="T9" fmla="*/ 15 h 53"/>
                <a:gd name="T10" fmla="*/ 1 w 35"/>
                <a:gd name="T11" fmla="*/ 20 h 53"/>
                <a:gd name="T12" fmla="*/ 2 w 35"/>
                <a:gd name="T13" fmla="*/ 24 h 53"/>
                <a:gd name="T14" fmla="*/ 2 w 35"/>
                <a:gd name="T15" fmla="*/ 26 h 53"/>
                <a:gd name="T16" fmla="*/ 4 w 35"/>
                <a:gd name="T17" fmla="*/ 34 h 53"/>
                <a:gd name="T18" fmla="*/ 5 w 35"/>
                <a:gd name="T19" fmla="*/ 40 h 53"/>
                <a:gd name="T20" fmla="*/ 6 w 35"/>
                <a:gd name="T21" fmla="*/ 43 h 53"/>
                <a:gd name="T22" fmla="*/ 21 w 35"/>
                <a:gd name="T23" fmla="*/ 53 h 53"/>
                <a:gd name="T24" fmla="*/ 27 w 35"/>
                <a:gd name="T25" fmla="*/ 52 h 53"/>
                <a:gd name="T26" fmla="*/ 27 w 35"/>
                <a:gd name="T27" fmla="*/ 52 h 53"/>
                <a:gd name="T28" fmla="*/ 29 w 35"/>
                <a:gd name="T29" fmla="*/ 51 h 53"/>
                <a:gd name="T30" fmla="*/ 29 w 35"/>
                <a:gd name="T31" fmla="*/ 51 h 53"/>
                <a:gd name="T32" fmla="*/ 35 w 35"/>
                <a:gd name="T33" fmla="*/ 46 h 53"/>
                <a:gd name="T34" fmla="*/ 33 w 35"/>
                <a:gd name="T35" fmla="*/ 35 h 53"/>
                <a:gd name="T36" fmla="*/ 33 w 35"/>
                <a:gd name="T37" fmla="*/ 32 h 53"/>
                <a:gd name="T38" fmla="*/ 33 w 35"/>
                <a:gd name="T39" fmla="*/ 31 h 53"/>
                <a:gd name="T40" fmla="*/ 33 w 35"/>
                <a:gd name="T41" fmla="*/ 29 h 53"/>
                <a:gd name="T42" fmla="*/ 33 w 35"/>
                <a:gd name="T43" fmla="*/ 28 h 53"/>
                <a:gd name="T44" fmla="*/ 33 w 35"/>
                <a:gd name="T45" fmla="*/ 27 h 53"/>
                <a:gd name="T46" fmla="*/ 30 w 35"/>
                <a:gd name="T47" fmla="*/ 23 h 53"/>
                <a:gd name="T48" fmla="*/ 30 w 35"/>
                <a:gd name="T49" fmla="*/ 23 h 53"/>
                <a:gd name="T50" fmla="*/ 18 w 35"/>
                <a:gd name="T5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" h="53">
                  <a:moveTo>
                    <a:pt x="18" y="1"/>
                  </a:moveTo>
                  <a:cubicBezTo>
                    <a:pt x="17" y="1"/>
                    <a:pt x="15" y="0"/>
                    <a:pt x="14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5" y="6"/>
                    <a:pt x="1" y="9"/>
                    <a:pt x="1" y="15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2"/>
                    <a:pt x="1" y="23"/>
                    <a:pt x="2" y="24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9"/>
                    <a:pt x="5" y="31"/>
                    <a:pt x="4" y="34"/>
                  </a:cubicBezTo>
                  <a:cubicBezTo>
                    <a:pt x="3" y="35"/>
                    <a:pt x="3" y="37"/>
                    <a:pt x="5" y="40"/>
                  </a:cubicBezTo>
                  <a:cubicBezTo>
                    <a:pt x="6" y="41"/>
                    <a:pt x="6" y="42"/>
                    <a:pt x="6" y="43"/>
                  </a:cubicBezTo>
                  <a:cubicBezTo>
                    <a:pt x="8" y="49"/>
                    <a:pt x="14" y="53"/>
                    <a:pt x="21" y="53"/>
                  </a:cubicBezTo>
                  <a:cubicBezTo>
                    <a:pt x="23" y="53"/>
                    <a:pt x="25" y="53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8" y="51"/>
                    <a:pt x="28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2" y="51"/>
                    <a:pt x="34" y="49"/>
                    <a:pt x="35" y="46"/>
                  </a:cubicBezTo>
                  <a:cubicBezTo>
                    <a:pt x="35" y="42"/>
                    <a:pt x="34" y="38"/>
                    <a:pt x="33" y="35"/>
                  </a:cubicBezTo>
                  <a:cubicBezTo>
                    <a:pt x="32" y="34"/>
                    <a:pt x="32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6"/>
                    <a:pt x="31" y="25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14"/>
                    <a:pt x="26" y="6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EC680A7-F824-4EC4-B9FA-D8CA75F9F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1229"/>
              <a:ext cx="74" cy="65"/>
            </a:xfrm>
            <a:custGeom>
              <a:avLst/>
              <a:gdLst>
                <a:gd name="T0" fmla="*/ 28 w 56"/>
                <a:gd name="T1" fmla="*/ 18 h 48"/>
                <a:gd name="T2" fmla="*/ 26 w 56"/>
                <a:gd name="T3" fmla="*/ 22 h 48"/>
                <a:gd name="T4" fmla="*/ 23 w 56"/>
                <a:gd name="T5" fmla="*/ 24 h 48"/>
                <a:gd name="T6" fmla="*/ 20 w 56"/>
                <a:gd name="T7" fmla="*/ 25 h 48"/>
                <a:gd name="T8" fmla="*/ 14 w 56"/>
                <a:gd name="T9" fmla="*/ 27 h 48"/>
                <a:gd name="T10" fmla="*/ 13 w 56"/>
                <a:gd name="T11" fmla="*/ 28 h 48"/>
                <a:gd name="T12" fmla="*/ 12 w 56"/>
                <a:gd name="T13" fmla="*/ 28 h 48"/>
                <a:gd name="T14" fmla="*/ 7 w 56"/>
                <a:gd name="T15" fmla="*/ 27 h 48"/>
                <a:gd name="T16" fmla="*/ 0 w 56"/>
                <a:gd name="T17" fmla="*/ 33 h 48"/>
                <a:gd name="T18" fmla="*/ 1 w 56"/>
                <a:gd name="T19" fmla="*/ 38 h 48"/>
                <a:gd name="T20" fmla="*/ 1 w 56"/>
                <a:gd name="T21" fmla="*/ 41 h 48"/>
                <a:gd name="T22" fmla="*/ 4 w 56"/>
                <a:gd name="T23" fmla="*/ 46 h 48"/>
                <a:gd name="T24" fmla="*/ 10 w 56"/>
                <a:gd name="T25" fmla="*/ 48 h 48"/>
                <a:gd name="T26" fmla="*/ 12 w 56"/>
                <a:gd name="T27" fmla="*/ 48 h 48"/>
                <a:gd name="T28" fmla="*/ 16 w 56"/>
                <a:gd name="T29" fmla="*/ 45 h 48"/>
                <a:gd name="T30" fmla="*/ 16 w 56"/>
                <a:gd name="T31" fmla="*/ 40 h 48"/>
                <a:gd name="T32" fmla="*/ 19 w 56"/>
                <a:gd name="T33" fmla="*/ 40 h 48"/>
                <a:gd name="T34" fmla="*/ 25 w 56"/>
                <a:gd name="T35" fmla="*/ 34 h 48"/>
                <a:gd name="T36" fmla="*/ 27 w 56"/>
                <a:gd name="T37" fmla="*/ 34 h 48"/>
                <a:gd name="T38" fmla="*/ 31 w 56"/>
                <a:gd name="T39" fmla="*/ 28 h 48"/>
                <a:gd name="T40" fmla="*/ 36 w 56"/>
                <a:gd name="T41" fmla="*/ 25 h 48"/>
                <a:gd name="T42" fmla="*/ 43 w 56"/>
                <a:gd name="T43" fmla="*/ 23 h 48"/>
                <a:gd name="T44" fmla="*/ 47 w 56"/>
                <a:gd name="T45" fmla="*/ 20 h 48"/>
                <a:gd name="T46" fmla="*/ 50 w 56"/>
                <a:gd name="T47" fmla="*/ 17 h 48"/>
                <a:gd name="T48" fmla="*/ 54 w 56"/>
                <a:gd name="T49" fmla="*/ 11 h 48"/>
                <a:gd name="T50" fmla="*/ 55 w 56"/>
                <a:gd name="T51" fmla="*/ 2 h 48"/>
                <a:gd name="T52" fmla="*/ 51 w 56"/>
                <a:gd name="T53" fmla="*/ 0 h 48"/>
                <a:gd name="T54" fmla="*/ 48 w 56"/>
                <a:gd name="T55" fmla="*/ 1 h 48"/>
                <a:gd name="T56" fmla="*/ 47 w 56"/>
                <a:gd name="T57" fmla="*/ 1 h 48"/>
                <a:gd name="T58" fmla="*/ 41 w 56"/>
                <a:gd name="T59" fmla="*/ 7 h 48"/>
                <a:gd name="T60" fmla="*/ 38 w 56"/>
                <a:gd name="T61" fmla="*/ 9 h 48"/>
                <a:gd name="T62" fmla="*/ 36 w 56"/>
                <a:gd name="T63" fmla="*/ 11 h 48"/>
                <a:gd name="T64" fmla="*/ 31 w 56"/>
                <a:gd name="T65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48">
                  <a:moveTo>
                    <a:pt x="31" y="17"/>
                  </a:moveTo>
                  <a:cubicBezTo>
                    <a:pt x="30" y="17"/>
                    <a:pt x="29" y="18"/>
                    <a:pt x="28" y="18"/>
                  </a:cubicBezTo>
                  <a:cubicBezTo>
                    <a:pt x="27" y="19"/>
                    <a:pt x="26" y="21"/>
                    <a:pt x="26" y="21"/>
                  </a:cubicBezTo>
                  <a:cubicBezTo>
                    <a:pt x="26" y="21"/>
                    <a:pt x="26" y="22"/>
                    <a:pt x="26" y="22"/>
                  </a:cubicBezTo>
                  <a:cubicBezTo>
                    <a:pt x="26" y="22"/>
                    <a:pt x="25" y="23"/>
                    <a:pt x="24" y="24"/>
                  </a:cubicBezTo>
                  <a:cubicBezTo>
                    <a:pt x="24" y="24"/>
                    <a:pt x="24" y="24"/>
                    <a:pt x="23" y="24"/>
                  </a:cubicBezTo>
                  <a:cubicBezTo>
                    <a:pt x="23" y="24"/>
                    <a:pt x="23" y="24"/>
                    <a:pt x="22" y="24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19" y="25"/>
                    <a:pt x="18" y="25"/>
                    <a:pt x="17" y="25"/>
                  </a:cubicBezTo>
                  <a:cubicBezTo>
                    <a:pt x="16" y="25"/>
                    <a:pt x="15" y="26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7"/>
                    <a:pt x="6" y="27"/>
                    <a:pt x="5" y="28"/>
                  </a:cubicBezTo>
                  <a:cubicBezTo>
                    <a:pt x="4" y="28"/>
                    <a:pt x="2" y="30"/>
                    <a:pt x="0" y="33"/>
                  </a:cubicBezTo>
                  <a:cubicBezTo>
                    <a:pt x="0" y="35"/>
                    <a:pt x="0" y="36"/>
                    <a:pt x="1" y="37"/>
                  </a:cubicBezTo>
                  <a:cubicBezTo>
                    <a:pt x="1" y="37"/>
                    <a:pt x="1" y="38"/>
                    <a:pt x="1" y="38"/>
                  </a:cubicBezTo>
                  <a:cubicBezTo>
                    <a:pt x="1" y="39"/>
                    <a:pt x="1" y="39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1" y="44"/>
                    <a:pt x="3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6" y="46"/>
                    <a:pt x="7" y="46"/>
                    <a:pt x="9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3" y="48"/>
                    <a:pt x="13" y="48"/>
                  </a:cubicBezTo>
                  <a:cubicBezTo>
                    <a:pt x="14" y="47"/>
                    <a:pt x="15" y="47"/>
                    <a:pt x="16" y="45"/>
                  </a:cubicBezTo>
                  <a:cubicBezTo>
                    <a:pt x="16" y="44"/>
                    <a:pt x="16" y="43"/>
                    <a:pt x="16" y="43"/>
                  </a:cubicBezTo>
                  <a:cubicBezTo>
                    <a:pt x="16" y="42"/>
                    <a:pt x="16" y="41"/>
                    <a:pt x="16" y="40"/>
                  </a:cubicBezTo>
                  <a:cubicBezTo>
                    <a:pt x="17" y="40"/>
                    <a:pt x="17" y="40"/>
                    <a:pt x="18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1" y="40"/>
                    <a:pt x="24" y="38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7" y="34"/>
                  </a:cubicBezTo>
                  <a:cubicBezTo>
                    <a:pt x="29" y="34"/>
                    <a:pt x="30" y="33"/>
                    <a:pt x="30" y="32"/>
                  </a:cubicBezTo>
                  <a:cubicBezTo>
                    <a:pt x="31" y="31"/>
                    <a:pt x="31" y="30"/>
                    <a:pt x="31" y="28"/>
                  </a:cubicBezTo>
                  <a:cubicBezTo>
                    <a:pt x="32" y="27"/>
                    <a:pt x="34" y="26"/>
                    <a:pt x="34" y="25"/>
                  </a:cubicBezTo>
                  <a:cubicBezTo>
                    <a:pt x="35" y="25"/>
                    <a:pt x="35" y="25"/>
                    <a:pt x="36" y="25"/>
                  </a:cubicBezTo>
                  <a:cubicBezTo>
                    <a:pt x="38" y="25"/>
                    <a:pt x="40" y="25"/>
                    <a:pt x="42" y="24"/>
                  </a:cubicBezTo>
                  <a:cubicBezTo>
                    <a:pt x="42" y="24"/>
                    <a:pt x="42" y="23"/>
                    <a:pt x="43" y="23"/>
                  </a:cubicBezTo>
                  <a:cubicBezTo>
                    <a:pt x="44" y="23"/>
                    <a:pt x="45" y="22"/>
                    <a:pt x="46" y="21"/>
                  </a:cubicBezTo>
                  <a:cubicBezTo>
                    <a:pt x="46" y="21"/>
                    <a:pt x="47" y="21"/>
                    <a:pt x="47" y="20"/>
                  </a:cubicBezTo>
                  <a:cubicBezTo>
                    <a:pt x="48" y="19"/>
                    <a:pt x="48" y="19"/>
                    <a:pt x="48" y="18"/>
                  </a:cubicBezTo>
                  <a:cubicBezTo>
                    <a:pt x="49" y="18"/>
                    <a:pt x="49" y="18"/>
                    <a:pt x="50" y="17"/>
                  </a:cubicBezTo>
                  <a:cubicBezTo>
                    <a:pt x="51" y="17"/>
                    <a:pt x="52" y="16"/>
                    <a:pt x="53" y="14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5" y="10"/>
                    <a:pt x="55" y="10"/>
                    <a:pt x="55" y="9"/>
                  </a:cubicBezTo>
                  <a:cubicBezTo>
                    <a:pt x="56" y="7"/>
                    <a:pt x="56" y="5"/>
                    <a:pt x="55" y="2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3" y="0"/>
                    <a:pt x="51" y="0"/>
                  </a:cubicBezTo>
                  <a:cubicBezTo>
                    <a:pt x="50" y="0"/>
                    <a:pt x="50" y="0"/>
                    <a:pt x="49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5" y="2"/>
                    <a:pt x="43" y="3"/>
                    <a:pt x="42" y="5"/>
                  </a:cubicBezTo>
                  <a:cubicBezTo>
                    <a:pt x="42" y="6"/>
                    <a:pt x="41" y="6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8"/>
                    <a:pt x="38" y="8"/>
                    <a:pt x="38" y="9"/>
                  </a:cubicBezTo>
                  <a:cubicBezTo>
                    <a:pt x="37" y="9"/>
                    <a:pt x="37" y="10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2"/>
                    <a:pt x="33" y="15"/>
                    <a:pt x="32" y="17"/>
                  </a:cubicBezTo>
                  <a:cubicBezTo>
                    <a:pt x="32" y="17"/>
                    <a:pt x="31" y="17"/>
                    <a:pt x="31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DAC23BB-7D62-4427-BD2B-52428D548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1356"/>
              <a:ext cx="24" cy="35"/>
            </a:xfrm>
            <a:custGeom>
              <a:avLst/>
              <a:gdLst>
                <a:gd name="T0" fmla="*/ 4 w 18"/>
                <a:gd name="T1" fmla="*/ 26 h 26"/>
                <a:gd name="T2" fmla="*/ 5 w 18"/>
                <a:gd name="T3" fmla="*/ 25 h 26"/>
                <a:gd name="T4" fmla="*/ 6 w 18"/>
                <a:gd name="T5" fmla="*/ 26 h 26"/>
                <a:gd name="T6" fmla="*/ 10 w 18"/>
                <a:gd name="T7" fmla="*/ 24 h 26"/>
                <a:gd name="T8" fmla="*/ 10 w 18"/>
                <a:gd name="T9" fmla="*/ 23 h 26"/>
                <a:gd name="T10" fmla="*/ 15 w 18"/>
                <a:gd name="T11" fmla="*/ 12 h 26"/>
                <a:gd name="T12" fmla="*/ 18 w 18"/>
                <a:gd name="T13" fmla="*/ 5 h 26"/>
                <a:gd name="T14" fmla="*/ 18 w 18"/>
                <a:gd name="T15" fmla="*/ 4 h 26"/>
                <a:gd name="T16" fmla="*/ 18 w 18"/>
                <a:gd name="T17" fmla="*/ 3 h 26"/>
                <a:gd name="T18" fmla="*/ 17 w 18"/>
                <a:gd name="T19" fmla="*/ 1 h 26"/>
                <a:gd name="T20" fmla="*/ 15 w 18"/>
                <a:gd name="T21" fmla="*/ 0 h 26"/>
                <a:gd name="T22" fmla="*/ 10 w 18"/>
                <a:gd name="T23" fmla="*/ 3 h 26"/>
                <a:gd name="T24" fmla="*/ 9 w 18"/>
                <a:gd name="T25" fmla="*/ 4 h 26"/>
                <a:gd name="T26" fmla="*/ 1 w 18"/>
                <a:gd name="T27" fmla="*/ 18 h 26"/>
                <a:gd name="T28" fmla="*/ 2 w 18"/>
                <a:gd name="T29" fmla="*/ 19 h 26"/>
                <a:gd name="T30" fmla="*/ 1 w 18"/>
                <a:gd name="T31" fmla="*/ 21 h 26"/>
                <a:gd name="T32" fmla="*/ 4 w 18"/>
                <a:gd name="T3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6">
                  <a:moveTo>
                    <a:pt x="4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6"/>
                    <a:pt x="9" y="25"/>
                    <a:pt x="10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3" y="20"/>
                    <a:pt x="14" y="16"/>
                    <a:pt x="15" y="12"/>
                  </a:cubicBezTo>
                  <a:cubicBezTo>
                    <a:pt x="16" y="9"/>
                    <a:pt x="17" y="7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2" y="0"/>
                    <a:pt x="11" y="2"/>
                    <a:pt x="10" y="3"/>
                  </a:cubicBezTo>
                  <a:cubicBezTo>
                    <a:pt x="10" y="3"/>
                    <a:pt x="10" y="4"/>
                    <a:pt x="9" y="4"/>
                  </a:cubicBezTo>
                  <a:cubicBezTo>
                    <a:pt x="4" y="6"/>
                    <a:pt x="0" y="12"/>
                    <a:pt x="1" y="18"/>
                  </a:cubicBezTo>
                  <a:cubicBezTo>
                    <a:pt x="1" y="18"/>
                    <a:pt x="1" y="19"/>
                    <a:pt x="2" y="19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3"/>
                    <a:pt x="2" y="25"/>
                    <a:pt x="4" y="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2CCB60E2-EA60-466F-A147-5590B40B6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1536"/>
              <a:ext cx="20" cy="16"/>
            </a:xfrm>
            <a:custGeom>
              <a:avLst/>
              <a:gdLst>
                <a:gd name="T0" fmla="*/ 14 w 15"/>
                <a:gd name="T1" fmla="*/ 2 h 12"/>
                <a:gd name="T2" fmla="*/ 12 w 15"/>
                <a:gd name="T3" fmla="*/ 1 h 12"/>
                <a:gd name="T4" fmla="*/ 10 w 15"/>
                <a:gd name="T5" fmla="*/ 0 h 12"/>
                <a:gd name="T6" fmla="*/ 8 w 15"/>
                <a:gd name="T7" fmla="*/ 0 h 12"/>
                <a:gd name="T8" fmla="*/ 7 w 15"/>
                <a:gd name="T9" fmla="*/ 0 h 12"/>
                <a:gd name="T10" fmla="*/ 2 w 15"/>
                <a:gd name="T11" fmla="*/ 2 h 12"/>
                <a:gd name="T12" fmla="*/ 0 w 15"/>
                <a:gd name="T13" fmla="*/ 4 h 12"/>
                <a:gd name="T14" fmla="*/ 1 w 15"/>
                <a:gd name="T15" fmla="*/ 7 h 12"/>
                <a:gd name="T16" fmla="*/ 4 w 15"/>
                <a:gd name="T17" fmla="*/ 8 h 12"/>
                <a:gd name="T18" fmla="*/ 6 w 15"/>
                <a:gd name="T19" fmla="*/ 8 h 12"/>
                <a:gd name="T20" fmla="*/ 7 w 15"/>
                <a:gd name="T21" fmla="*/ 7 h 12"/>
                <a:gd name="T22" fmla="*/ 8 w 15"/>
                <a:gd name="T23" fmla="*/ 7 h 12"/>
                <a:gd name="T24" fmla="*/ 8 w 15"/>
                <a:gd name="T25" fmla="*/ 7 h 12"/>
                <a:gd name="T26" fmla="*/ 9 w 15"/>
                <a:gd name="T27" fmla="*/ 11 h 12"/>
                <a:gd name="T28" fmla="*/ 11 w 15"/>
                <a:gd name="T29" fmla="*/ 12 h 12"/>
                <a:gd name="T30" fmla="*/ 11 w 15"/>
                <a:gd name="T31" fmla="*/ 12 h 12"/>
                <a:gd name="T32" fmla="*/ 15 w 15"/>
                <a:gd name="T33" fmla="*/ 8 h 12"/>
                <a:gd name="T34" fmla="*/ 15 w 15"/>
                <a:gd name="T35" fmla="*/ 8 h 12"/>
                <a:gd name="T36" fmla="*/ 15 w 15"/>
                <a:gd name="T37" fmla="*/ 6 h 12"/>
                <a:gd name="T38" fmla="*/ 15 w 15"/>
                <a:gd name="T39" fmla="*/ 5 h 12"/>
                <a:gd name="T40" fmla="*/ 15 w 15"/>
                <a:gd name="T41" fmla="*/ 5 h 12"/>
                <a:gd name="T42" fmla="*/ 14 w 15"/>
                <a:gd name="T4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2">
                  <a:moveTo>
                    <a:pt x="14" y="2"/>
                  </a:moveTo>
                  <a:cubicBezTo>
                    <a:pt x="14" y="1"/>
                    <a:pt x="13" y="1"/>
                    <a:pt x="12" y="1"/>
                  </a:cubicBezTo>
                  <a:cubicBezTo>
                    <a:pt x="11" y="1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10"/>
                    <a:pt x="9" y="11"/>
                  </a:cubicBezTo>
                  <a:cubicBezTo>
                    <a:pt x="9" y="12"/>
                    <a:pt x="10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2"/>
                    <a:pt x="15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3"/>
                    <a:pt x="14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C459DF81-D1E7-44F5-9EF6-415942938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562" y="1509693"/>
            <a:ext cx="1860450" cy="18604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DC7CE07-8E0C-4A24-945E-A96511F64171}"/>
              </a:ext>
            </a:extLst>
          </p:cNvPr>
          <p:cNvSpPr txBox="1"/>
          <p:nvPr/>
        </p:nvSpPr>
        <p:spPr>
          <a:xfrm>
            <a:off x="647701" y="3612489"/>
            <a:ext cx="264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Obesity in the UK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0C6ACF-26DC-4E91-84C7-77AB26986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9" y="4098310"/>
            <a:ext cx="2431838" cy="177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2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1ABC1D-332B-7D43-A5E1-701BE9807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273209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11804-34B1-43B5-A3D6-A7E6B257C7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Every country in the world is affected 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by malnutrition 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7F25EF87-5711-5B4E-8D10-82BF0AE38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60" t="11735" r="2708"/>
          <a:stretch/>
        </p:blipFill>
        <p:spPr>
          <a:xfrm>
            <a:off x="4238369" y="1944119"/>
            <a:ext cx="7603524" cy="3518233"/>
          </a:xfrm>
          <a:prstGeom prst="rect">
            <a:avLst/>
          </a:prstGeom>
        </p:spPr>
      </p:pic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F784B108-F704-5E42-8B5B-7CBF342E3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603" r="71679"/>
          <a:stretch/>
        </p:blipFill>
        <p:spPr>
          <a:xfrm>
            <a:off x="6851992" y="4933950"/>
            <a:ext cx="3511760" cy="1245429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5F575FE-D24C-45BA-8CE7-E7D651A412BA}"/>
              </a:ext>
            </a:extLst>
          </p:cNvPr>
          <p:cNvSpPr txBox="1">
            <a:spLocks/>
          </p:cNvSpPr>
          <p:nvPr/>
        </p:nvSpPr>
        <p:spPr>
          <a:xfrm>
            <a:off x="608400" y="6357600"/>
            <a:ext cx="8780234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 Global Nutrition Report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23CD18-D7F3-40C9-A0AC-541F82A3B2D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6F038E-868F-4423-9C52-24372C355E46}"/>
              </a:ext>
            </a:extLst>
          </p:cNvPr>
          <p:cNvSpPr/>
          <p:nvPr/>
        </p:nvSpPr>
        <p:spPr>
          <a:xfrm>
            <a:off x="574358" y="1928127"/>
            <a:ext cx="3250594" cy="1800873"/>
          </a:xfrm>
          <a:prstGeom prst="rect">
            <a:avLst/>
          </a:prstGeom>
          <a:solidFill>
            <a:srgbClr val="ECEFF1">
              <a:alpha val="8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B29D1C-097B-4AD3-A764-3F6142C7B143}"/>
              </a:ext>
            </a:extLst>
          </p:cNvPr>
          <p:cNvGrpSpPr/>
          <p:nvPr/>
        </p:nvGrpSpPr>
        <p:grpSpPr>
          <a:xfrm>
            <a:off x="721953" y="2141661"/>
            <a:ext cx="3032548" cy="975145"/>
            <a:chOff x="568170" y="2100491"/>
            <a:chExt cx="6096000" cy="7356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07ECD8-E927-43CE-8D7C-648E919377E1}"/>
                </a:ext>
              </a:extLst>
            </p:cNvPr>
            <p:cNvSpPr/>
            <p:nvPr/>
          </p:nvSpPr>
          <p:spPr>
            <a:xfrm>
              <a:off x="781111" y="2100491"/>
              <a:ext cx="2808000" cy="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D1E7E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A6F473-7E59-4B2F-A5A1-296A8B16E1DE}"/>
                </a:ext>
              </a:extLst>
            </p:cNvPr>
            <p:cNvSpPr/>
            <p:nvPr/>
          </p:nvSpPr>
          <p:spPr>
            <a:xfrm>
              <a:off x="568170" y="2202268"/>
              <a:ext cx="6096000" cy="6338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Every country has </a:t>
              </a:r>
              <a:b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 malnutrition problem, irrespective of wealth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5B4272C-34AB-4E6A-AFA6-05529A3687A0}"/>
              </a:ext>
            </a:extLst>
          </p:cNvPr>
          <p:cNvSpPr/>
          <p:nvPr/>
        </p:nvSpPr>
        <p:spPr>
          <a:xfrm>
            <a:off x="574358" y="3985360"/>
            <a:ext cx="3250594" cy="1800873"/>
          </a:xfrm>
          <a:prstGeom prst="rect">
            <a:avLst/>
          </a:prstGeom>
          <a:solidFill>
            <a:srgbClr val="ECEFF1">
              <a:alpha val="8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D436FE-7E6E-44A7-AAB9-148A8F84966C}"/>
              </a:ext>
            </a:extLst>
          </p:cNvPr>
          <p:cNvGrpSpPr/>
          <p:nvPr/>
        </p:nvGrpSpPr>
        <p:grpSpPr>
          <a:xfrm>
            <a:off x="762001" y="4235778"/>
            <a:ext cx="3032548" cy="1242937"/>
            <a:chOff x="654210" y="2100491"/>
            <a:chExt cx="6096000" cy="93763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64C79F-4561-44D8-BE60-8704B643933A}"/>
                </a:ext>
              </a:extLst>
            </p:cNvPr>
            <p:cNvSpPr/>
            <p:nvPr/>
          </p:nvSpPr>
          <p:spPr>
            <a:xfrm>
              <a:off x="781111" y="2100491"/>
              <a:ext cx="2808000" cy="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D1E7E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6AA84A5-5ADA-4F2D-AFB0-93B7B0949F1D}"/>
                </a:ext>
              </a:extLst>
            </p:cNvPr>
            <p:cNvSpPr/>
            <p:nvPr/>
          </p:nvSpPr>
          <p:spPr>
            <a:xfrm>
              <a:off x="654210" y="2216218"/>
              <a:ext cx="6096000" cy="8219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88% of countries experience more than one type of malnutrition burden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4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E7D10F-DB9A-6C40-BBAF-EDA7F38A41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2053" y="3055983"/>
            <a:ext cx="8148323" cy="2462213"/>
          </a:xfrm>
        </p:spPr>
        <p:txBody>
          <a:bodyPr/>
          <a:lstStyle/>
          <a:p>
            <a:r>
              <a:rPr lang="en-GB" dirty="0"/>
              <a:t>The poor quality of diets among infants, young children, adolescents and adults is universal - and unacceptable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2">
            <a:extLst>
              <a:ext uri="{FF2B5EF4-FFF2-40B4-BE49-F238E27FC236}">
                <a16:creationId xmlns:a16="http://schemas.microsoft.com/office/drawing/2014/main" id="{1C72448F-2C7D-4B80-A913-1AB0EE3C4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0E1B54-D0BF-40DE-BA21-2314962C4E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413654"/>
            <a:ext cx="10234791" cy="596722"/>
          </a:xfrm>
        </p:spPr>
        <p:txBody>
          <a:bodyPr/>
          <a:lstStyle/>
          <a:p>
            <a:r>
              <a:rPr lang="en-GB" dirty="0"/>
              <a:t>Diets low </a:t>
            </a:r>
            <a:r>
              <a:rPr lang="en-GB"/>
              <a:t>in nutritious foods </a:t>
            </a:r>
            <a:r>
              <a:rPr lang="en-GB" dirty="0"/>
              <a:t>are a leading cause of healthy life years lost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2D500-4D06-40B6-8964-7E07448521CF}"/>
              </a:ext>
            </a:extLst>
          </p:cNvPr>
          <p:cNvSpPr txBox="1"/>
          <p:nvPr/>
        </p:nvSpPr>
        <p:spPr>
          <a:xfrm>
            <a:off x="544912" y="1607907"/>
            <a:ext cx="4998471" cy="380480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>
                <a:solidFill>
                  <a:schemeClr val="accent1"/>
                </a:solidFill>
              </a:rPr>
              <a:t>DALYs related to each dietary risk factor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19A96B-AFB2-4535-A9DE-A2501340D82C}"/>
              </a:ext>
            </a:extLst>
          </p:cNvPr>
          <p:cNvSpPr/>
          <p:nvPr/>
        </p:nvSpPr>
        <p:spPr>
          <a:xfrm>
            <a:off x="690055" y="4879389"/>
            <a:ext cx="185738" cy="18573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DE639-FE99-46D7-A01A-FB5CE6F7AE3D}"/>
              </a:ext>
            </a:extLst>
          </p:cNvPr>
          <p:cNvSpPr txBox="1"/>
          <p:nvPr/>
        </p:nvSpPr>
        <p:spPr>
          <a:xfrm>
            <a:off x="951993" y="4884065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t-PT" sz="1200" b="1" dirty="0"/>
              <a:t>Colon and rectum cancer</a:t>
            </a:r>
            <a:endParaRPr lang="en-GB" sz="12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FA1489-9B23-40D2-A64E-623DC1AC22E9}"/>
              </a:ext>
            </a:extLst>
          </p:cNvPr>
          <p:cNvSpPr/>
          <p:nvPr/>
        </p:nvSpPr>
        <p:spPr>
          <a:xfrm>
            <a:off x="690055" y="5285802"/>
            <a:ext cx="185738" cy="1857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F5591-7C98-408A-8653-BE999E63D370}"/>
              </a:ext>
            </a:extLst>
          </p:cNvPr>
          <p:cNvSpPr txBox="1"/>
          <p:nvPr/>
        </p:nvSpPr>
        <p:spPr>
          <a:xfrm>
            <a:off x="951993" y="5290478"/>
            <a:ext cx="2491521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t-PT" sz="1200" b="1" dirty="0"/>
              <a:t>Other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5F7A14-550D-4085-BABE-09EECEAA02A0}"/>
              </a:ext>
            </a:extLst>
          </p:cNvPr>
          <p:cNvSpPr/>
          <p:nvPr/>
        </p:nvSpPr>
        <p:spPr>
          <a:xfrm>
            <a:off x="690055" y="4467909"/>
            <a:ext cx="185738" cy="185738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2E10DD-8756-405D-9E47-1C0B9BDED911}"/>
              </a:ext>
            </a:extLst>
          </p:cNvPr>
          <p:cNvSpPr txBox="1"/>
          <p:nvPr/>
        </p:nvSpPr>
        <p:spPr>
          <a:xfrm>
            <a:off x="951993" y="4472585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t-PT" sz="1200" b="1" dirty="0"/>
              <a:t>Intracerebral hemorrhage</a:t>
            </a:r>
            <a:endParaRPr lang="en-GB" sz="12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390685-7722-4657-899F-A644B7CECF09}"/>
              </a:ext>
            </a:extLst>
          </p:cNvPr>
          <p:cNvSpPr/>
          <p:nvPr/>
        </p:nvSpPr>
        <p:spPr>
          <a:xfrm>
            <a:off x="690055" y="4064049"/>
            <a:ext cx="185738" cy="185738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1FBD36-9139-4C4A-8E3F-1ECCD30760EE}"/>
              </a:ext>
            </a:extLst>
          </p:cNvPr>
          <p:cNvSpPr txBox="1"/>
          <p:nvPr/>
        </p:nvSpPr>
        <p:spPr>
          <a:xfrm>
            <a:off x="951993" y="4068725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t-PT" sz="1200" b="1" dirty="0"/>
              <a:t>Ischemic stroke</a:t>
            </a:r>
            <a:endParaRPr lang="en-GB" sz="12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95A3CB-1F8A-4D28-B84A-3D12E8B6A75F}"/>
              </a:ext>
            </a:extLst>
          </p:cNvPr>
          <p:cNvSpPr/>
          <p:nvPr/>
        </p:nvSpPr>
        <p:spPr>
          <a:xfrm>
            <a:off x="690055" y="3653262"/>
            <a:ext cx="185738" cy="185738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33040F-9964-49A1-B72B-ECA27E5DF38A}"/>
              </a:ext>
            </a:extLst>
          </p:cNvPr>
          <p:cNvSpPr txBox="1"/>
          <p:nvPr/>
        </p:nvSpPr>
        <p:spPr>
          <a:xfrm>
            <a:off x="951993" y="3657938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t-PT" sz="1200" b="1" dirty="0"/>
              <a:t>Diabetes mellitus</a:t>
            </a:r>
            <a:endParaRPr lang="en-GB" sz="12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C35B661-3001-415E-A785-0F36B36C0572}"/>
              </a:ext>
            </a:extLst>
          </p:cNvPr>
          <p:cNvSpPr/>
          <p:nvPr/>
        </p:nvSpPr>
        <p:spPr>
          <a:xfrm>
            <a:off x="690055" y="3241782"/>
            <a:ext cx="185738" cy="185738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5923E2-1C84-49A3-A61A-DD23DC49859C}"/>
              </a:ext>
            </a:extLst>
          </p:cNvPr>
          <p:cNvSpPr txBox="1"/>
          <p:nvPr/>
        </p:nvSpPr>
        <p:spPr>
          <a:xfrm>
            <a:off x="951993" y="3246458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t-PT" sz="1200" b="1" dirty="0"/>
              <a:t>Other cancers</a:t>
            </a:r>
            <a:endParaRPr lang="en-GB" sz="12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03CA58-FD95-4363-8FDB-DAFB53F13672}"/>
              </a:ext>
            </a:extLst>
          </p:cNvPr>
          <p:cNvSpPr/>
          <p:nvPr/>
        </p:nvSpPr>
        <p:spPr>
          <a:xfrm>
            <a:off x="690055" y="2837922"/>
            <a:ext cx="185738" cy="18573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BE5657-D23C-4C42-8B1B-88F99963508E}"/>
              </a:ext>
            </a:extLst>
          </p:cNvPr>
          <p:cNvSpPr txBox="1"/>
          <p:nvPr/>
        </p:nvSpPr>
        <p:spPr>
          <a:xfrm>
            <a:off x="951993" y="2842598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pt-PT" sz="1200" b="1" dirty="0"/>
              <a:t>Ischemic heart disease</a:t>
            </a:r>
            <a:endParaRPr lang="en-GB" sz="1200" b="1" dirty="0"/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1CB533F-74F7-4CCD-8F76-0BBB7F78CBDB}"/>
              </a:ext>
            </a:extLst>
          </p:cNvPr>
          <p:cNvGrpSpPr/>
          <p:nvPr/>
        </p:nvGrpSpPr>
        <p:grpSpPr>
          <a:xfrm>
            <a:off x="9928577" y="1403220"/>
            <a:ext cx="1706688" cy="906802"/>
            <a:chOff x="5581676" y="5188866"/>
            <a:chExt cx="1706688" cy="906802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6A2443B7-B454-408D-A697-F33557323B2B}"/>
                </a:ext>
              </a:extLst>
            </p:cNvPr>
            <p:cNvSpPr txBox="1"/>
            <p:nvPr/>
          </p:nvSpPr>
          <p:spPr>
            <a:xfrm>
              <a:off x="5581676" y="5188866"/>
              <a:ext cx="87844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Risk factors</a:t>
              </a:r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B6317292-A52A-4550-96A8-503BCA610FB3}"/>
                </a:ext>
              </a:extLst>
            </p:cNvPr>
            <p:cNvGrpSpPr/>
            <p:nvPr/>
          </p:nvGrpSpPr>
          <p:grpSpPr>
            <a:xfrm>
              <a:off x="5610261" y="5911002"/>
              <a:ext cx="1678103" cy="184666"/>
              <a:chOff x="5610261" y="5911002"/>
              <a:chExt cx="1678103" cy="184666"/>
            </a:xfrm>
          </p:grpSpPr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8DC619F9-29F0-4AAE-95E1-2391C3038267}"/>
                  </a:ext>
                </a:extLst>
              </p:cNvPr>
              <p:cNvSpPr txBox="1"/>
              <p:nvPr/>
            </p:nvSpPr>
            <p:spPr>
              <a:xfrm>
                <a:off x="5817705" y="5911002"/>
                <a:ext cx="147065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200" b="1" dirty="0"/>
                  <a:t>A diet that is high in</a:t>
                </a:r>
              </a:p>
            </p:txBody>
          </p:sp>
          <p:sp>
            <p:nvSpPr>
              <p:cNvPr id="230" name="Isosceles Triangle 229">
                <a:extLst>
                  <a:ext uri="{FF2B5EF4-FFF2-40B4-BE49-F238E27FC236}">
                    <a16:creationId xmlns:a16="http://schemas.microsoft.com/office/drawing/2014/main" id="{EF768530-CEC9-488A-8F5E-0F057A177A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10261" y="5939008"/>
                <a:ext cx="146160" cy="126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793D3F06-9508-4DFC-B698-5277BCED5A2F}"/>
                </a:ext>
              </a:extLst>
            </p:cNvPr>
            <p:cNvGrpSpPr/>
            <p:nvPr/>
          </p:nvGrpSpPr>
          <p:grpSpPr>
            <a:xfrm>
              <a:off x="5609532" y="5530002"/>
              <a:ext cx="1634805" cy="184666"/>
              <a:chOff x="5163221" y="5530002"/>
              <a:chExt cx="1634805" cy="184666"/>
            </a:xfrm>
          </p:grpSpPr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3E630482-F262-4E4E-83D0-9FEAAA7B376D}"/>
                  </a:ext>
                </a:extLst>
              </p:cNvPr>
              <p:cNvSpPr txBox="1"/>
              <p:nvPr/>
            </p:nvSpPr>
            <p:spPr>
              <a:xfrm>
                <a:off x="5396296" y="5530002"/>
                <a:ext cx="140173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200" b="1" dirty="0"/>
                  <a:t>A diet that is low in</a:t>
                </a:r>
              </a:p>
            </p:txBody>
          </p:sp>
          <p:sp>
            <p:nvSpPr>
              <p:cNvPr id="231" name="Isosceles Triangle 230">
                <a:extLst>
                  <a:ext uri="{FF2B5EF4-FFF2-40B4-BE49-F238E27FC236}">
                    <a16:creationId xmlns:a16="http://schemas.microsoft.com/office/drawing/2014/main" id="{998FD9C5-E904-41F7-826B-32787ABD4BA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163221" y="5558008"/>
                <a:ext cx="146160" cy="126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6FEE937-85F1-4DC1-A657-E7E3DA987378}"/>
              </a:ext>
            </a:extLst>
          </p:cNvPr>
          <p:cNvGrpSpPr/>
          <p:nvPr/>
        </p:nvGrpSpPr>
        <p:grpSpPr>
          <a:xfrm>
            <a:off x="3078208" y="2376559"/>
            <a:ext cx="8557057" cy="3535932"/>
            <a:chOff x="2903386" y="2046359"/>
            <a:chExt cx="8693779" cy="3535932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54507CE0-4043-4ED3-BAC7-02AB79E33A17}"/>
                </a:ext>
              </a:extLst>
            </p:cNvPr>
            <p:cNvCxnSpPr/>
            <p:nvPr/>
          </p:nvCxnSpPr>
          <p:spPr>
            <a:xfrm>
              <a:off x="3489282" y="4387678"/>
              <a:ext cx="8096400" cy="0"/>
            </a:xfrm>
            <a:prstGeom prst="line">
              <a:avLst/>
            </a:prstGeom>
            <a:ln w="9525">
              <a:solidFill>
                <a:srgbClr val="E1E7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A035B78C-BB40-4C3D-9D8C-70D49E1448F8}"/>
                </a:ext>
              </a:extLst>
            </p:cNvPr>
            <p:cNvCxnSpPr/>
            <p:nvPr/>
          </p:nvCxnSpPr>
          <p:spPr>
            <a:xfrm>
              <a:off x="3489282" y="4012847"/>
              <a:ext cx="8096400" cy="0"/>
            </a:xfrm>
            <a:prstGeom prst="line">
              <a:avLst/>
            </a:prstGeom>
            <a:ln w="9525">
              <a:solidFill>
                <a:srgbClr val="E1E7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00C165BD-E8B7-4442-9083-16A0772B0399}"/>
                </a:ext>
              </a:extLst>
            </p:cNvPr>
            <p:cNvCxnSpPr/>
            <p:nvPr/>
          </p:nvCxnSpPr>
          <p:spPr>
            <a:xfrm>
              <a:off x="3489282" y="3638016"/>
              <a:ext cx="8096400" cy="0"/>
            </a:xfrm>
            <a:prstGeom prst="line">
              <a:avLst/>
            </a:prstGeom>
            <a:ln w="9525">
              <a:solidFill>
                <a:srgbClr val="E1E7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E432E67-3BEF-45CE-BA34-8BF6A3C9EA7B}"/>
                </a:ext>
              </a:extLst>
            </p:cNvPr>
            <p:cNvCxnSpPr/>
            <p:nvPr/>
          </p:nvCxnSpPr>
          <p:spPr>
            <a:xfrm>
              <a:off x="3489282" y="3263185"/>
              <a:ext cx="8096400" cy="0"/>
            </a:xfrm>
            <a:prstGeom prst="line">
              <a:avLst/>
            </a:prstGeom>
            <a:ln w="9525">
              <a:solidFill>
                <a:srgbClr val="E1E7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880F895-F2AB-4051-9728-606D49C37B20}"/>
                </a:ext>
              </a:extLst>
            </p:cNvPr>
            <p:cNvCxnSpPr/>
            <p:nvPr/>
          </p:nvCxnSpPr>
          <p:spPr>
            <a:xfrm>
              <a:off x="3489282" y="4763007"/>
              <a:ext cx="809640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5BA1EE8F-A36F-4E2D-84FE-B100789EFCF6}"/>
                </a:ext>
              </a:extLst>
            </p:cNvPr>
            <p:cNvCxnSpPr/>
            <p:nvPr/>
          </p:nvCxnSpPr>
          <p:spPr>
            <a:xfrm>
              <a:off x="3489282" y="2888354"/>
              <a:ext cx="8096400" cy="0"/>
            </a:xfrm>
            <a:prstGeom prst="line">
              <a:avLst/>
            </a:prstGeom>
            <a:ln w="9525">
              <a:solidFill>
                <a:srgbClr val="E1E7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D81A8EE8-9E36-4056-97C8-FA32796D5A1A}"/>
                </a:ext>
              </a:extLst>
            </p:cNvPr>
            <p:cNvCxnSpPr/>
            <p:nvPr/>
          </p:nvCxnSpPr>
          <p:spPr>
            <a:xfrm>
              <a:off x="3489282" y="2513523"/>
              <a:ext cx="8096400" cy="0"/>
            </a:xfrm>
            <a:prstGeom prst="line">
              <a:avLst/>
            </a:prstGeom>
            <a:ln w="9525">
              <a:solidFill>
                <a:srgbClr val="E1E7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2B2A6130-5831-4976-91D0-E7CEC5FB03E4}"/>
                </a:ext>
              </a:extLst>
            </p:cNvPr>
            <p:cNvCxnSpPr/>
            <p:nvPr/>
          </p:nvCxnSpPr>
          <p:spPr>
            <a:xfrm>
              <a:off x="3489282" y="2138692"/>
              <a:ext cx="8096400" cy="0"/>
            </a:xfrm>
            <a:prstGeom prst="line">
              <a:avLst/>
            </a:prstGeom>
            <a:ln w="9525">
              <a:solidFill>
                <a:srgbClr val="E1E7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0D370B3-2753-4A1D-93CE-F4E22AA55A9A}"/>
                </a:ext>
              </a:extLst>
            </p:cNvPr>
            <p:cNvSpPr/>
            <p:nvPr/>
          </p:nvSpPr>
          <p:spPr>
            <a:xfrm>
              <a:off x="3566125" y="3637883"/>
              <a:ext cx="252000" cy="11246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6C4B512-C11D-4ECA-854A-D073554AAB7E}"/>
                </a:ext>
              </a:extLst>
            </p:cNvPr>
            <p:cNvSpPr/>
            <p:nvPr/>
          </p:nvSpPr>
          <p:spPr>
            <a:xfrm>
              <a:off x="3566125" y="3278969"/>
              <a:ext cx="252000" cy="360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8CCF76C0-47C0-48CB-8E1A-884F7DE3D04F}"/>
                </a:ext>
              </a:extLst>
            </p:cNvPr>
            <p:cNvSpPr/>
            <p:nvPr/>
          </p:nvSpPr>
          <p:spPr>
            <a:xfrm>
              <a:off x="3566125" y="2920472"/>
              <a:ext cx="252000" cy="3816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01D3C96A-732E-4213-845A-6F1D34F5420C}"/>
                </a:ext>
              </a:extLst>
            </p:cNvPr>
            <p:cNvSpPr/>
            <p:nvPr/>
          </p:nvSpPr>
          <p:spPr>
            <a:xfrm>
              <a:off x="3566125" y="2393985"/>
              <a:ext cx="252000" cy="543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2DFE1B82-0E26-4A35-B6DC-36B7257ECC64}"/>
                </a:ext>
              </a:extLst>
            </p:cNvPr>
            <p:cNvSpPr/>
            <p:nvPr/>
          </p:nvSpPr>
          <p:spPr>
            <a:xfrm>
              <a:off x="4113087" y="3942804"/>
              <a:ext cx="252000" cy="81970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3545173-66A7-4586-939F-96F391981048}"/>
                </a:ext>
              </a:extLst>
            </p:cNvPr>
            <p:cNvSpPr/>
            <p:nvPr/>
          </p:nvSpPr>
          <p:spPr>
            <a:xfrm>
              <a:off x="4113087" y="3722642"/>
              <a:ext cx="252000" cy="21997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33F6E33-33E4-4BCA-9587-CF886AEA015C}"/>
                </a:ext>
              </a:extLst>
            </p:cNvPr>
            <p:cNvSpPr/>
            <p:nvPr/>
          </p:nvSpPr>
          <p:spPr>
            <a:xfrm>
              <a:off x="4113087" y="3116534"/>
              <a:ext cx="252000" cy="41862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48C93DD-5478-4E19-9D96-7833AB4FDC6A}"/>
                </a:ext>
              </a:extLst>
            </p:cNvPr>
            <p:cNvSpPr/>
            <p:nvPr/>
          </p:nvSpPr>
          <p:spPr>
            <a:xfrm>
              <a:off x="4113087" y="2464541"/>
              <a:ext cx="252000" cy="65647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9A61106-76BE-4B6B-ACD2-D3B7C624C73C}"/>
                </a:ext>
              </a:extLst>
            </p:cNvPr>
            <p:cNvSpPr/>
            <p:nvPr/>
          </p:nvSpPr>
          <p:spPr>
            <a:xfrm>
              <a:off x="4113087" y="3532520"/>
              <a:ext cx="252000" cy="19474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919F841-6562-4254-8783-1D8D3096E9F5}"/>
                </a:ext>
              </a:extLst>
            </p:cNvPr>
            <p:cNvSpPr/>
            <p:nvPr/>
          </p:nvSpPr>
          <p:spPr>
            <a:xfrm>
              <a:off x="4660049" y="3178300"/>
              <a:ext cx="252000" cy="158421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DA3FB4EA-6DD2-4B75-AC9D-13F5A11BAA35}"/>
                </a:ext>
              </a:extLst>
            </p:cNvPr>
            <p:cNvSpPr/>
            <p:nvPr/>
          </p:nvSpPr>
          <p:spPr>
            <a:xfrm>
              <a:off x="4660049" y="2901495"/>
              <a:ext cx="252000" cy="2772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D3A4AD87-CC73-4816-BA50-E638616B6823}"/>
                </a:ext>
              </a:extLst>
            </p:cNvPr>
            <p:cNvSpPr/>
            <p:nvPr/>
          </p:nvSpPr>
          <p:spPr>
            <a:xfrm>
              <a:off x="5207011" y="3982484"/>
              <a:ext cx="252000" cy="78002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486DF97-30F6-4CD3-B8F0-01966392A5F3}"/>
                </a:ext>
              </a:extLst>
            </p:cNvPr>
            <p:cNvSpPr/>
            <p:nvPr/>
          </p:nvSpPr>
          <p:spPr>
            <a:xfrm>
              <a:off x="5207011" y="3931244"/>
              <a:ext cx="252000" cy="5354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951B768-D425-4384-BDE3-71297046FED4}"/>
                </a:ext>
              </a:extLst>
            </p:cNvPr>
            <p:cNvSpPr/>
            <p:nvPr/>
          </p:nvSpPr>
          <p:spPr>
            <a:xfrm>
              <a:off x="5207011" y="3662611"/>
              <a:ext cx="252000" cy="26968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E6902A96-040A-4B98-BF3C-9C4D9C3EFF3F}"/>
                </a:ext>
              </a:extLst>
            </p:cNvPr>
            <p:cNvSpPr/>
            <p:nvPr/>
          </p:nvSpPr>
          <p:spPr>
            <a:xfrm>
              <a:off x="5207011" y="3302072"/>
              <a:ext cx="252000" cy="36198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2FF7E38-E250-43CE-91FB-98D3E8322439}"/>
                </a:ext>
              </a:extLst>
            </p:cNvPr>
            <p:cNvSpPr/>
            <p:nvPr/>
          </p:nvSpPr>
          <p:spPr>
            <a:xfrm>
              <a:off x="5207011" y="2967844"/>
              <a:ext cx="252000" cy="334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1974D03-C9BB-4E31-BCE7-B089FD91DAA1}"/>
                </a:ext>
              </a:extLst>
            </p:cNvPr>
            <p:cNvSpPr/>
            <p:nvPr/>
          </p:nvSpPr>
          <p:spPr>
            <a:xfrm>
              <a:off x="5753973" y="3844253"/>
              <a:ext cx="252000" cy="91825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7D8E27F-56B5-4ABB-9FDF-6F0BC24DFA8E}"/>
                </a:ext>
              </a:extLst>
            </p:cNvPr>
            <p:cNvSpPr/>
            <p:nvPr/>
          </p:nvSpPr>
          <p:spPr>
            <a:xfrm>
              <a:off x="5753973" y="3692631"/>
              <a:ext cx="252000" cy="1541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A56D881-EE42-4DDA-81F7-B4B977BDBF98}"/>
                </a:ext>
              </a:extLst>
            </p:cNvPr>
            <p:cNvSpPr/>
            <p:nvPr/>
          </p:nvSpPr>
          <p:spPr>
            <a:xfrm>
              <a:off x="5753973" y="3431133"/>
              <a:ext cx="252000" cy="26149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13A949F1-01C6-40E0-BB05-C1AD66B43246}"/>
                </a:ext>
              </a:extLst>
            </p:cNvPr>
            <p:cNvSpPr/>
            <p:nvPr/>
          </p:nvSpPr>
          <p:spPr>
            <a:xfrm>
              <a:off x="6300935" y="3510353"/>
              <a:ext cx="252000" cy="125215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65B086B-CE18-4E0B-825F-8A4C9DA5C036}"/>
                </a:ext>
              </a:extLst>
            </p:cNvPr>
            <p:cNvSpPr/>
            <p:nvPr/>
          </p:nvSpPr>
          <p:spPr>
            <a:xfrm>
              <a:off x="6847897" y="4093512"/>
              <a:ext cx="252000" cy="669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ED6870E9-397F-4C7A-B5D2-F5083D5F4994}"/>
                </a:ext>
              </a:extLst>
            </p:cNvPr>
            <p:cNvSpPr/>
            <p:nvPr/>
          </p:nvSpPr>
          <p:spPr>
            <a:xfrm>
              <a:off x="6847897" y="4001274"/>
              <a:ext cx="252000" cy="9514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5272DD1-56A4-41AF-A41D-33B0DFB91765}"/>
                </a:ext>
              </a:extLst>
            </p:cNvPr>
            <p:cNvSpPr/>
            <p:nvPr/>
          </p:nvSpPr>
          <p:spPr>
            <a:xfrm>
              <a:off x="7394859" y="4216590"/>
              <a:ext cx="252000" cy="54592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19D75EA2-14C9-4925-BED3-1E061E971EA3}"/>
                </a:ext>
              </a:extLst>
            </p:cNvPr>
            <p:cNvSpPr/>
            <p:nvPr/>
          </p:nvSpPr>
          <p:spPr>
            <a:xfrm>
              <a:off x="7941821" y="4438079"/>
              <a:ext cx="252000" cy="324433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05F7-F782-4011-86F5-4346E59F56C0}"/>
                </a:ext>
              </a:extLst>
            </p:cNvPr>
            <p:cNvSpPr/>
            <p:nvPr/>
          </p:nvSpPr>
          <p:spPr>
            <a:xfrm>
              <a:off x="8488783" y="4562716"/>
              <a:ext cx="252000" cy="19979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C580891C-B894-4BAA-8FFB-E52AA0C2236D}"/>
                </a:ext>
              </a:extLst>
            </p:cNvPr>
            <p:cNvSpPr/>
            <p:nvPr/>
          </p:nvSpPr>
          <p:spPr>
            <a:xfrm>
              <a:off x="9035745" y="4630830"/>
              <a:ext cx="252000" cy="13168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816E26AE-73AD-4F55-9E12-B53F2A929EC8}"/>
                </a:ext>
              </a:extLst>
            </p:cNvPr>
            <p:cNvSpPr/>
            <p:nvPr/>
          </p:nvSpPr>
          <p:spPr>
            <a:xfrm>
              <a:off x="9582707" y="4701651"/>
              <a:ext cx="252000" cy="5708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5F4453D-297E-4023-AC61-2E4BFA285EC6}"/>
                </a:ext>
              </a:extLst>
            </p:cNvPr>
            <p:cNvSpPr/>
            <p:nvPr/>
          </p:nvSpPr>
          <p:spPr>
            <a:xfrm>
              <a:off x="9582707" y="4716528"/>
              <a:ext cx="252000" cy="2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C137A44-1129-4D01-875A-A98C6C3106CA}"/>
                </a:ext>
              </a:extLst>
            </p:cNvPr>
            <p:cNvSpPr/>
            <p:nvPr/>
          </p:nvSpPr>
          <p:spPr>
            <a:xfrm>
              <a:off x="9582707" y="4646233"/>
              <a:ext cx="252000" cy="5708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218A10E-422A-4179-BCE3-4ACBFB7BFC9E}"/>
                </a:ext>
              </a:extLst>
            </p:cNvPr>
            <p:cNvSpPr/>
            <p:nvPr/>
          </p:nvSpPr>
          <p:spPr>
            <a:xfrm>
              <a:off x="10129669" y="4661384"/>
              <a:ext cx="252000" cy="1011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9B23A97-D4DF-4B02-A9C1-C8619A8788C5}"/>
                </a:ext>
              </a:extLst>
            </p:cNvPr>
            <p:cNvSpPr/>
            <p:nvPr/>
          </p:nvSpPr>
          <p:spPr>
            <a:xfrm>
              <a:off x="10676631" y="4726512"/>
              <a:ext cx="252000" cy="36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508281E-F108-4241-AB8A-5DB4A38F2A8F}"/>
                </a:ext>
              </a:extLst>
            </p:cNvPr>
            <p:cNvSpPr/>
            <p:nvPr/>
          </p:nvSpPr>
          <p:spPr>
            <a:xfrm>
              <a:off x="10676631" y="4687202"/>
              <a:ext cx="252000" cy="3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3F7D09F-504E-4B99-BEA0-6C3C19EBC8D6}"/>
                </a:ext>
              </a:extLst>
            </p:cNvPr>
            <p:cNvSpPr/>
            <p:nvPr/>
          </p:nvSpPr>
          <p:spPr>
            <a:xfrm>
              <a:off x="11223590" y="4726512"/>
              <a:ext cx="252000" cy="36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9E6FEA2-5DFC-42D4-AD3D-E8517C80A94B}"/>
                </a:ext>
              </a:extLst>
            </p:cNvPr>
            <p:cNvSpPr/>
            <p:nvPr/>
          </p:nvSpPr>
          <p:spPr>
            <a:xfrm>
              <a:off x="11223590" y="4704382"/>
              <a:ext cx="252000" cy="18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CDEEE85-24CF-4776-8B3B-3BBFCE567EC9}"/>
                </a:ext>
              </a:extLst>
            </p:cNvPr>
            <p:cNvSpPr txBox="1"/>
            <p:nvPr/>
          </p:nvSpPr>
          <p:spPr>
            <a:xfrm>
              <a:off x="3232679" y="2046359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70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FD7D8F70-730D-4C0D-AE39-817C327C1F58}"/>
                </a:ext>
              </a:extLst>
            </p:cNvPr>
            <p:cNvSpPr txBox="1"/>
            <p:nvPr/>
          </p:nvSpPr>
          <p:spPr>
            <a:xfrm rot="-5400000">
              <a:off x="2416073" y="3494087"/>
              <a:ext cx="115929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rgbClr val="7D96AA"/>
                  </a:solidFill>
                </a:rPr>
                <a:t>DALYs, millions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87703DBA-25CC-4E7F-B972-38ADD6686456}"/>
                </a:ext>
              </a:extLst>
            </p:cNvPr>
            <p:cNvSpPr txBox="1"/>
            <p:nvPr/>
          </p:nvSpPr>
          <p:spPr>
            <a:xfrm>
              <a:off x="3232679" y="2421261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60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EC6874CA-FF19-42C0-9452-514E69BD4A16}"/>
                </a:ext>
              </a:extLst>
            </p:cNvPr>
            <p:cNvSpPr txBox="1"/>
            <p:nvPr/>
          </p:nvSpPr>
          <p:spPr>
            <a:xfrm>
              <a:off x="3232679" y="2796163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50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5FED99DA-308C-45E4-85E4-AE6BC82B382D}"/>
                </a:ext>
              </a:extLst>
            </p:cNvPr>
            <p:cNvSpPr txBox="1"/>
            <p:nvPr/>
          </p:nvSpPr>
          <p:spPr>
            <a:xfrm>
              <a:off x="3232679" y="3171065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40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47BA4542-10E5-4FBC-BB71-E1D4CF931722}"/>
                </a:ext>
              </a:extLst>
            </p:cNvPr>
            <p:cNvSpPr txBox="1"/>
            <p:nvPr/>
          </p:nvSpPr>
          <p:spPr>
            <a:xfrm>
              <a:off x="3232679" y="3545967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30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883B52AB-93EE-4DD9-82AF-EFFB19437DDF}"/>
                </a:ext>
              </a:extLst>
            </p:cNvPr>
            <p:cNvSpPr txBox="1"/>
            <p:nvPr/>
          </p:nvSpPr>
          <p:spPr>
            <a:xfrm>
              <a:off x="3232679" y="3920869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20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8310096-BB9D-49DB-BB41-99A029E17577}"/>
                </a:ext>
              </a:extLst>
            </p:cNvPr>
            <p:cNvSpPr txBox="1"/>
            <p:nvPr/>
          </p:nvSpPr>
          <p:spPr>
            <a:xfrm>
              <a:off x="3232679" y="4295771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10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0C67D217-7C54-4D74-A889-5778E4A293AE}"/>
                </a:ext>
              </a:extLst>
            </p:cNvPr>
            <p:cNvSpPr txBox="1"/>
            <p:nvPr/>
          </p:nvSpPr>
          <p:spPr>
            <a:xfrm>
              <a:off x="3317638" y="4670674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0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D93E71BC-2E96-4D68-9D21-2A812644DBC1}"/>
                </a:ext>
              </a:extLst>
            </p:cNvPr>
            <p:cNvSpPr txBox="1"/>
            <p:nvPr/>
          </p:nvSpPr>
          <p:spPr>
            <a:xfrm>
              <a:off x="3540285" y="2188456"/>
              <a:ext cx="2981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62.6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28BC499-5A57-4975-B5FC-4101F3016FE8}"/>
                </a:ext>
              </a:extLst>
            </p:cNvPr>
            <p:cNvSpPr txBox="1"/>
            <p:nvPr/>
          </p:nvSpPr>
          <p:spPr>
            <a:xfrm>
              <a:off x="4084296" y="2255512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61.0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8B83F61F-B65B-4DD2-9E02-B997424A41B5}"/>
                </a:ext>
              </a:extLst>
            </p:cNvPr>
            <p:cNvSpPr txBox="1"/>
            <p:nvPr/>
          </p:nvSpPr>
          <p:spPr>
            <a:xfrm>
              <a:off x="4629131" y="2710322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49.5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EAEE3FBB-8377-4F9E-B37B-1D9DA18FE64A}"/>
                </a:ext>
              </a:extLst>
            </p:cNvPr>
            <p:cNvSpPr txBox="1"/>
            <p:nvPr/>
          </p:nvSpPr>
          <p:spPr>
            <a:xfrm>
              <a:off x="5191334" y="2770881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47.6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00286D87-DF16-429E-BEAB-7F28B3797EE1}"/>
                </a:ext>
              </a:extLst>
            </p:cNvPr>
            <p:cNvSpPr txBox="1"/>
            <p:nvPr/>
          </p:nvSpPr>
          <p:spPr>
            <a:xfrm>
              <a:off x="5717339" y="3240681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35.5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E0687162-89D4-4DC7-A07C-1A758F5D9283}"/>
                </a:ext>
              </a:extLst>
            </p:cNvPr>
            <p:cNvSpPr txBox="1"/>
            <p:nvPr/>
          </p:nvSpPr>
          <p:spPr>
            <a:xfrm>
              <a:off x="6281443" y="3314290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33.3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9097FE6C-2487-4079-8546-FB6F258A146E}"/>
                </a:ext>
              </a:extLst>
            </p:cNvPr>
            <p:cNvSpPr txBox="1"/>
            <p:nvPr/>
          </p:nvSpPr>
          <p:spPr>
            <a:xfrm>
              <a:off x="6824818" y="3800805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20.1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F2743894-901E-4B96-8E38-0C152D913E11}"/>
                </a:ext>
              </a:extLst>
            </p:cNvPr>
            <p:cNvSpPr txBox="1"/>
            <p:nvPr/>
          </p:nvSpPr>
          <p:spPr>
            <a:xfrm>
              <a:off x="7371660" y="4040095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14.2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FE92C908-B21F-4F33-A3C1-4803EE37DFC1}"/>
                </a:ext>
              </a:extLst>
            </p:cNvPr>
            <p:cNvSpPr txBox="1"/>
            <p:nvPr/>
          </p:nvSpPr>
          <p:spPr>
            <a:xfrm>
              <a:off x="7961221" y="4262702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8.4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3A6D5D41-03D5-463D-98EB-2705C8526C2F}"/>
                </a:ext>
              </a:extLst>
            </p:cNvPr>
            <p:cNvSpPr txBox="1"/>
            <p:nvPr/>
          </p:nvSpPr>
          <p:spPr>
            <a:xfrm>
              <a:off x="8497805" y="437905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5.1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3D2A64DB-A38E-41D3-8DA1-B9FC4BA66EAF}"/>
                </a:ext>
              </a:extLst>
            </p:cNvPr>
            <p:cNvSpPr txBox="1"/>
            <p:nvPr/>
          </p:nvSpPr>
          <p:spPr>
            <a:xfrm>
              <a:off x="9046446" y="4436488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3.4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8999CF05-6BCD-40F4-80C7-316E9E81A805}"/>
                </a:ext>
              </a:extLst>
            </p:cNvPr>
            <p:cNvSpPr txBox="1"/>
            <p:nvPr/>
          </p:nvSpPr>
          <p:spPr>
            <a:xfrm>
              <a:off x="9601076" y="4456164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3.2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F5A92799-EA4C-489E-B850-EC920DAB6FCD}"/>
                </a:ext>
              </a:extLst>
            </p:cNvPr>
            <p:cNvSpPr txBox="1"/>
            <p:nvPr/>
          </p:nvSpPr>
          <p:spPr>
            <a:xfrm>
              <a:off x="10137954" y="447150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2.6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F72C1413-F6CC-4C5C-B445-257A138EB156}"/>
                </a:ext>
              </a:extLst>
            </p:cNvPr>
            <p:cNvSpPr txBox="1"/>
            <p:nvPr/>
          </p:nvSpPr>
          <p:spPr>
            <a:xfrm>
              <a:off x="10680100" y="450204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1.2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3A6DA5BF-7D19-4F6C-976F-E3E762F1A1C8}"/>
                </a:ext>
              </a:extLst>
            </p:cNvPr>
            <p:cNvSpPr txBox="1"/>
            <p:nvPr/>
          </p:nvSpPr>
          <p:spPr>
            <a:xfrm>
              <a:off x="11241812" y="4512655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0.8</a:t>
              </a:r>
            </a:p>
          </p:txBody>
        </p:sp>
        <p:sp>
          <p:nvSpPr>
            <p:cNvPr id="235" name="Isosceles Triangle 234">
              <a:extLst>
                <a:ext uri="{FF2B5EF4-FFF2-40B4-BE49-F238E27FC236}">
                  <a16:creationId xmlns:a16="http://schemas.microsoft.com/office/drawing/2014/main" id="{CB3A0F4C-CB44-4108-A0A3-3BCA601773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06652" y="4891929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6" name="Isosceles Triangle 235">
              <a:extLst>
                <a:ext uri="{FF2B5EF4-FFF2-40B4-BE49-F238E27FC236}">
                  <a16:creationId xmlns:a16="http://schemas.microsoft.com/office/drawing/2014/main" id="{C9B337AA-8C6F-4A8A-BAF6-28294FF665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60871" y="4891929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7" name="Isosceles Triangle 236">
              <a:extLst>
                <a:ext uri="{FF2B5EF4-FFF2-40B4-BE49-F238E27FC236}">
                  <a16:creationId xmlns:a16="http://schemas.microsoft.com/office/drawing/2014/main" id="{15D209FA-CD79-40C2-A1ED-8472534BB5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66947" y="4891929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Isosceles Triangle 237">
              <a:extLst>
                <a:ext uri="{FF2B5EF4-FFF2-40B4-BE49-F238E27FC236}">
                  <a16:creationId xmlns:a16="http://schemas.microsoft.com/office/drawing/2014/main" id="{5DA5C5B9-B07C-460E-8D09-01814D430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73023" y="4891929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9" name="Isosceles Triangle 238">
              <a:extLst>
                <a:ext uri="{FF2B5EF4-FFF2-40B4-BE49-F238E27FC236}">
                  <a16:creationId xmlns:a16="http://schemas.microsoft.com/office/drawing/2014/main" id="{9B1DE859-FC12-4591-B67B-E37C90473B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1251" y="4891929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0" name="Isosceles Triangle 239">
              <a:extLst>
                <a:ext uri="{FF2B5EF4-FFF2-40B4-BE49-F238E27FC236}">
                  <a16:creationId xmlns:a16="http://schemas.microsoft.com/office/drawing/2014/main" id="{2DE9DBA2-AD91-4195-9097-6319551C2CA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213909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1" name="Isosceles Triangle 240">
              <a:extLst>
                <a:ext uri="{FF2B5EF4-FFF2-40B4-BE49-F238E27FC236}">
                  <a16:creationId xmlns:a16="http://schemas.microsoft.com/office/drawing/2014/main" id="{D65FE78A-01DC-44AD-A65F-7F19298C82E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119985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2" name="Isosceles Triangle 241">
              <a:extLst>
                <a:ext uri="{FF2B5EF4-FFF2-40B4-BE49-F238E27FC236}">
                  <a16:creationId xmlns:a16="http://schemas.microsoft.com/office/drawing/2014/main" id="{DC4B83E8-BD85-4862-B4BE-5D81EEB061C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26062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3" name="Isosceles Triangle 242">
              <a:extLst>
                <a:ext uri="{FF2B5EF4-FFF2-40B4-BE49-F238E27FC236}">
                  <a16:creationId xmlns:a16="http://schemas.microsoft.com/office/drawing/2014/main" id="{6C5EFFAF-C053-41B8-86E1-687C1A95145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479100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4" name="Isosceles Triangle 243">
              <a:extLst>
                <a:ext uri="{FF2B5EF4-FFF2-40B4-BE49-F238E27FC236}">
                  <a16:creationId xmlns:a16="http://schemas.microsoft.com/office/drawing/2014/main" id="{B3F12D51-87E1-4BC8-9BB5-3715492FFBC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932138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5" name="Isosceles Triangle 244">
              <a:extLst>
                <a:ext uri="{FF2B5EF4-FFF2-40B4-BE49-F238E27FC236}">
                  <a16:creationId xmlns:a16="http://schemas.microsoft.com/office/drawing/2014/main" id="{F3FA2F7C-ABC7-4FFB-A9D4-6B0DD6CB252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85176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6" name="Isosceles Triangle 245">
              <a:extLst>
                <a:ext uri="{FF2B5EF4-FFF2-40B4-BE49-F238E27FC236}">
                  <a16:creationId xmlns:a16="http://schemas.microsoft.com/office/drawing/2014/main" id="{F56F9E8C-2C5E-44B3-94A9-EC3654DDBE7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838214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7" name="Isosceles Triangle 246">
              <a:extLst>
                <a:ext uri="{FF2B5EF4-FFF2-40B4-BE49-F238E27FC236}">
                  <a16:creationId xmlns:a16="http://schemas.microsoft.com/office/drawing/2014/main" id="{E5A8AEF1-F4A3-4263-958E-706D5724189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744290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8" name="Isosceles Triangle 247">
              <a:extLst>
                <a:ext uri="{FF2B5EF4-FFF2-40B4-BE49-F238E27FC236}">
                  <a16:creationId xmlns:a16="http://schemas.microsoft.com/office/drawing/2014/main" id="{DF7FB73D-891D-41D8-BF63-4640F46D0FD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197328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9" name="Isosceles Triangle 248">
              <a:extLst>
                <a:ext uri="{FF2B5EF4-FFF2-40B4-BE49-F238E27FC236}">
                  <a16:creationId xmlns:a16="http://schemas.microsoft.com/office/drawing/2014/main" id="{1F772ECD-BDAE-4FC6-8BD6-27149685F2F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650366" y="5129673"/>
              <a:ext cx="83520" cy="72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619FFD43-0791-4EE7-9C9E-D23A9E338FA6}"/>
                </a:ext>
              </a:extLst>
            </p:cNvPr>
            <p:cNvSpPr txBox="1"/>
            <p:nvPr/>
          </p:nvSpPr>
          <p:spPr>
            <a:xfrm>
              <a:off x="3543491" y="5249892"/>
              <a:ext cx="291747" cy="2215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Whole</a:t>
              </a:r>
              <a:br>
                <a:rPr lang="en-GB" sz="800" dirty="0"/>
              </a:br>
              <a:r>
                <a:rPr lang="en-GB" sz="800" dirty="0"/>
                <a:t>grains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B2CF7662-8F0D-4849-8F5B-5ACE164DFF58}"/>
                </a:ext>
              </a:extLst>
            </p:cNvPr>
            <p:cNvSpPr txBox="1"/>
            <p:nvPr/>
          </p:nvSpPr>
          <p:spPr>
            <a:xfrm>
              <a:off x="4105135" y="5249892"/>
              <a:ext cx="256480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Fruits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C443BAAA-BFD3-41BD-BBD1-BFA389B5B046}"/>
                </a:ext>
              </a:extLst>
            </p:cNvPr>
            <p:cNvSpPr txBox="1"/>
            <p:nvPr/>
          </p:nvSpPr>
          <p:spPr>
            <a:xfrm>
              <a:off x="4579385" y="5249892"/>
              <a:ext cx="413575" cy="2215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Nuts and</a:t>
              </a:r>
              <a:br>
                <a:rPr lang="en-GB" sz="800" dirty="0"/>
              </a:br>
              <a:r>
                <a:rPr lang="en-GB" sz="800" dirty="0"/>
                <a:t>seeds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5061D430-71FB-4F96-9235-BEAF936F2BC3}"/>
                </a:ext>
              </a:extLst>
            </p:cNvPr>
            <p:cNvSpPr txBox="1"/>
            <p:nvPr/>
          </p:nvSpPr>
          <p:spPr>
            <a:xfrm>
              <a:off x="5244044" y="5005315"/>
              <a:ext cx="1779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dirty="0"/>
                <a:t>Salt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B5BD592B-0628-4B24-9F43-A3B6074C0D20}"/>
                </a:ext>
              </a:extLst>
            </p:cNvPr>
            <p:cNvSpPr txBox="1"/>
            <p:nvPr/>
          </p:nvSpPr>
          <p:spPr>
            <a:xfrm>
              <a:off x="5614408" y="5249892"/>
              <a:ext cx="517769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Vegetables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E0F76875-736E-4571-B2B3-4F67C7E236C1}"/>
                </a:ext>
              </a:extLst>
            </p:cNvPr>
            <p:cNvSpPr txBox="1"/>
            <p:nvPr/>
          </p:nvSpPr>
          <p:spPr>
            <a:xfrm>
              <a:off x="6178068" y="5249892"/>
              <a:ext cx="464871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Seafood</a:t>
              </a:r>
              <a:br>
                <a:rPr lang="en-GB" sz="800" dirty="0"/>
              </a:br>
              <a:r>
                <a:rPr lang="en-GB" sz="800" dirty="0"/>
                <a:t>omega-3</a:t>
              </a:r>
              <a:br>
                <a:rPr lang="en-GB" sz="800" dirty="0"/>
              </a:br>
              <a:r>
                <a:rPr lang="en-GB" sz="800" dirty="0"/>
                <a:t>fatty acids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9136B145-DD04-4913-AB47-9DFB4B9F0961}"/>
                </a:ext>
              </a:extLst>
            </p:cNvPr>
            <p:cNvSpPr txBox="1"/>
            <p:nvPr/>
          </p:nvSpPr>
          <p:spPr>
            <a:xfrm>
              <a:off x="6821805" y="5249892"/>
              <a:ext cx="234038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Fibre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041884C6-DC10-4702-8D6E-B1775DFD153A}"/>
                </a:ext>
              </a:extLst>
            </p:cNvPr>
            <p:cNvSpPr txBox="1"/>
            <p:nvPr/>
          </p:nvSpPr>
          <p:spPr>
            <a:xfrm>
              <a:off x="7336027" y="5249892"/>
              <a:ext cx="424795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Legumes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F1C18300-6D49-465C-A8A3-30F28D0EFEBB}"/>
                </a:ext>
              </a:extLst>
            </p:cNvPr>
            <p:cNvSpPr txBox="1"/>
            <p:nvPr/>
          </p:nvSpPr>
          <p:spPr>
            <a:xfrm>
              <a:off x="7803435" y="5249892"/>
              <a:ext cx="546623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Poly-</a:t>
              </a:r>
              <a:br>
                <a:rPr lang="en-GB" sz="800" dirty="0"/>
              </a:br>
              <a:r>
                <a:rPr lang="en-GB" sz="800" dirty="0"/>
                <a:t>unsaturated</a:t>
              </a:r>
              <a:br>
                <a:rPr lang="en-GB" sz="800" dirty="0"/>
              </a:br>
              <a:r>
                <a:rPr lang="en-GB" sz="800" dirty="0"/>
                <a:t>fatty acids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C7A60719-861B-4B7B-862F-327D634923BA}"/>
                </a:ext>
              </a:extLst>
            </p:cNvPr>
            <p:cNvSpPr txBox="1"/>
            <p:nvPr/>
          </p:nvSpPr>
          <p:spPr>
            <a:xfrm>
              <a:off x="8371969" y="4984995"/>
              <a:ext cx="464871" cy="2215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Trans</a:t>
              </a:r>
              <a:br>
                <a:rPr lang="en-GB" sz="800" dirty="0"/>
              </a:br>
              <a:r>
                <a:rPr lang="en-GB" sz="800" dirty="0"/>
                <a:t>fatty acids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9ACF3A69-8D9F-467E-AC23-882EFDAB0DE0}"/>
                </a:ext>
              </a:extLst>
            </p:cNvPr>
            <p:cNvSpPr txBox="1"/>
            <p:nvPr/>
          </p:nvSpPr>
          <p:spPr>
            <a:xfrm>
              <a:off x="8978720" y="5249892"/>
              <a:ext cx="37029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Calcium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07FB0F6A-8C1D-4A2B-80F3-7D1C6F114748}"/>
                </a:ext>
              </a:extLst>
            </p:cNvPr>
            <p:cNvSpPr txBox="1"/>
            <p:nvPr/>
          </p:nvSpPr>
          <p:spPr>
            <a:xfrm>
              <a:off x="9463108" y="4984995"/>
              <a:ext cx="487313" cy="2215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Processed</a:t>
              </a:r>
              <a:br>
                <a:rPr lang="en-GB" sz="800" dirty="0"/>
              </a:br>
              <a:r>
                <a:rPr lang="en-GB" sz="800" dirty="0"/>
                <a:t>meat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9EB9D20E-6389-49DE-B9B6-2C6368B3D129}"/>
                </a:ext>
              </a:extLst>
            </p:cNvPr>
            <p:cNvSpPr txBox="1"/>
            <p:nvPr/>
          </p:nvSpPr>
          <p:spPr>
            <a:xfrm>
              <a:off x="10165497" y="5249892"/>
              <a:ext cx="181140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Milk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C9AB1F65-B8B8-4DA5-9C78-87D1A94B1A59}"/>
                </a:ext>
              </a:extLst>
            </p:cNvPr>
            <p:cNvSpPr txBox="1"/>
            <p:nvPr/>
          </p:nvSpPr>
          <p:spPr>
            <a:xfrm>
              <a:off x="10688795" y="4984995"/>
              <a:ext cx="229230" cy="2215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Real</a:t>
              </a:r>
              <a:br>
                <a:rPr lang="en-GB" sz="800" dirty="0"/>
              </a:br>
              <a:r>
                <a:rPr lang="en-GB" sz="800" dirty="0"/>
                <a:t>meat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2F24DC71-59B2-4EBA-9339-5926953BA3E5}"/>
                </a:ext>
              </a:extLst>
            </p:cNvPr>
            <p:cNvSpPr txBox="1"/>
            <p:nvPr/>
          </p:nvSpPr>
          <p:spPr>
            <a:xfrm>
              <a:off x="11097028" y="4984995"/>
              <a:ext cx="500137" cy="3323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800" dirty="0"/>
                <a:t>Sugar-</a:t>
              </a:r>
              <a:br>
                <a:rPr lang="en-GB" sz="800" dirty="0"/>
              </a:br>
              <a:r>
                <a:rPr lang="en-GB" sz="800" dirty="0"/>
                <a:t>sweetened</a:t>
              </a:r>
              <a:br>
                <a:rPr lang="en-GB" sz="800" dirty="0"/>
              </a:br>
              <a:r>
                <a:rPr lang="en-GB" sz="800" dirty="0"/>
                <a:t>beverages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8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F344A7-374E-4AF6-9EEF-661C92DD3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337" y="1487048"/>
            <a:ext cx="8417770" cy="438117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3FC6F-C54C-4C11-8931-C35DC9B3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2ABE17-9F2D-45F4-A1A6-A088E8A267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Diets of infants and young children are suboptimal </a:t>
            </a:r>
            <a:r>
              <a:rPr lang="en-GB" i="1" dirty="0"/>
              <a:t>everywhere </a:t>
            </a:r>
            <a:r>
              <a:rPr lang="en-GB" dirty="0"/>
              <a:t>in</a:t>
            </a:r>
            <a:r>
              <a:rPr lang="en-GB" i="1" dirty="0"/>
              <a:t> all wealth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B236E-406F-4C91-A9A5-5AAFF42680EB}"/>
              </a:ext>
            </a:extLst>
          </p:cNvPr>
          <p:cNvSpPr txBox="1"/>
          <p:nvPr/>
        </p:nvSpPr>
        <p:spPr>
          <a:xfrm>
            <a:off x="609600" y="2324115"/>
            <a:ext cx="2699654" cy="3273579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pt-PT" sz="2200" b="1" dirty="0">
                <a:solidFill>
                  <a:schemeClr val="accent1"/>
                </a:solidFill>
              </a:rPr>
              <a:t>74.6%</a:t>
            </a:r>
            <a:r>
              <a:rPr lang="pt-PT" sz="2200" dirty="0">
                <a:solidFill>
                  <a:schemeClr val="accent1"/>
                </a:solidFill>
              </a:rPr>
              <a:t> of children 6–23 months of age do not have sufficient diet diversity for a healthy diet – </a:t>
            </a:r>
          </a:p>
          <a:p>
            <a:pPr>
              <a:spcAft>
                <a:spcPts val="600"/>
              </a:spcAft>
            </a:pPr>
            <a:r>
              <a:rPr lang="pt-PT" sz="2200" b="1" dirty="0">
                <a:solidFill>
                  <a:schemeClr val="accent1"/>
                </a:solidFill>
              </a:rPr>
              <a:t>75.6%</a:t>
            </a:r>
            <a:r>
              <a:rPr lang="pt-PT" sz="2200" dirty="0">
                <a:solidFill>
                  <a:schemeClr val="accent1"/>
                </a:solidFill>
              </a:rPr>
              <a:t> in </a:t>
            </a:r>
            <a:r>
              <a:rPr lang="pt-PT" sz="2200" dirty="0" err="1">
                <a:solidFill>
                  <a:schemeClr val="accent1"/>
                </a:solidFill>
              </a:rPr>
              <a:t>lowest</a:t>
            </a:r>
            <a:r>
              <a:rPr lang="pt-PT" sz="2200" dirty="0">
                <a:solidFill>
                  <a:schemeClr val="accent1"/>
                </a:solidFill>
              </a:rPr>
              <a:t> </a:t>
            </a:r>
            <a:r>
              <a:rPr lang="pt-PT" sz="2200" dirty="0" err="1">
                <a:solidFill>
                  <a:schemeClr val="accent1"/>
                </a:solidFill>
              </a:rPr>
              <a:t>wealth</a:t>
            </a:r>
            <a:r>
              <a:rPr lang="pt-PT" sz="2200" dirty="0">
                <a:solidFill>
                  <a:schemeClr val="accent1"/>
                </a:solidFill>
              </a:rPr>
              <a:t> </a:t>
            </a:r>
            <a:r>
              <a:rPr lang="pt-PT" sz="2200" dirty="0" err="1">
                <a:solidFill>
                  <a:schemeClr val="accent1"/>
                </a:solidFill>
              </a:rPr>
              <a:t>quintile</a:t>
            </a:r>
            <a:endParaRPr lang="pt-PT" sz="2200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pt-PT" sz="2200" b="1" dirty="0">
                <a:solidFill>
                  <a:schemeClr val="accent1"/>
                </a:solidFill>
              </a:rPr>
              <a:t>56.7%</a:t>
            </a:r>
            <a:r>
              <a:rPr lang="pt-PT" sz="2200" dirty="0">
                <a:solidFill>
                  <a:schemeClr val="accent1"/>
                </a:solidFill>
              </a:rPr>
              <a:t> in highest </a:t>
            </a:r>
            <a:r>
              <a:rPr lang="pt-PT" sz="2200" dirty="0" err="1">
                <a:solidFill>
                  <a:schemeClr val="accent1"/>
                </a:solidFill>
              </a:rPr>
              <a:t>wealth</a:t>
            </a:r>
            <a:r>
              <a:rPr lang="pt-PT" sz="2200" dirty="0">
                <a:solidFill>
                  <a:schemeClr val="accent1"/>
                </a:solidFill>
              </a:rPr>
              <a:t> </a:t>
            </a:r>
            <a:r>
              <a:rPr lang="pt-PT" sz="2200" dirty="0" err="1">
                <a:solidFill>
                  <a:schemeClr val="accent1"/>
                </a:solidFill>
              </a:rPr>
              <a:t>quintile</a:t>
            </a:r>
            <a:endParaRPr lang="pt-PT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5C458-4B04-44DF-920B-15C4BC172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194" y="1647497"/>
            <a:ext cx="8228695" cy="4234349"/>
          </a:xfrm>
          <a:prstGeom prst="rect">
            <a:avLst/>
          </a:prstGeom>
        </p:spPr>
      </p:pic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37CAF926-6C91-4433-AEF6-4896E1992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8780234" cy="365125"/>
          </a:xfrm>
        </p:spPr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DFECFA-DFF5-434A-A010-FCF4460C03E3}"/>
              </a:ext>
            </a:extLst>
          </p:cNvPr>
          <p:cNvSpPr txBox="1"/>
          <p:nvPr/>
        </p:nvSpPr>
        <p:spPr>
          <a:xfrm>
            <a:off x="609600" y="2221868"/>
            <a:ext cx="22601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Results from the World Food Program Fill the Nutrient Gap Tool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D417417-0A54-4151-977C-B329435D9294}"/>
              </a:ext>
            </a:extLst>
          </p:cNvPr>
          <p:cNvSpPr txBox="1">
            <a:spLocks/>
          </p:cNvSpPr>
          <p:nvPr/>
        </p:nvSpPr>
        <p:spPr>
          <a:xfrm>
            <a:off x="609600" y="413654"/>
            <a:ext cx="10972800" cy="596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88925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Many countries have areas where majority of people cannot afford a nutritious diet</a:t>
            </a:r>
          </a:p>
        </p:txBody>
      </p:sp>
    </p:spTree>
    <p:extLst>
      <p:ext uri="{BB962C8B-B14F-4D97-AF65-F5344CB8AC3E}">
        <p14:creationId xmlns:p14="http://schemas.microsoft.com/office/powerpoint/2010/main" val="21378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9A3E6D-945D-43BE-8AE3-3444849A5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2018 Global Nutrition Report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D0A9A-B96F-4B95-A019-4650D0686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The cost of nutritious diets in the 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5A6DC-00EA-41A5-8CD7-BC85487D7E46}"/>
              </a:ext>
            </a:extLst>
          </p:cNvPr>
          <p:cNvSpPr txBox="1"/>
          <p:nvPr/>
        </p:nvSpPr>
        <p:spPr>
          <a:xfrm>
            <a:off x="609601" y="1148447"/>
            <a:ext cx="9587925" cy="1303809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>
                <a:solidFill>
                  <a:schemeClr val="accent1"/>
                </a:solidFill>
              </a:rPr>
              <a:t>According to The Food Foundation study </a:t>
            </a:r>
            <a:r>
              <a:rPr lang="pt-PT" sz="2000" i="1" dirty="0">
                <a:solidFill>
                  <a:schemeClr val="accent1"/>
                </a:solidFill>
              </a:rPr>
              <a:t>Affordability of the UK’s Eatwell Guide</a:t>
            </a:r>
            <a:r>
              <a:rPr lang="pt-PT" sz="2000" dirty="0">
                <a:solidFill>
                  <a:schemeClr val="accent1"/>
                </a:solidFill>
              </a:rPr>
              <a:t> (September 2018), the cost of the UK Government’s recommended diet is 74% of the household income of the poorest families (£41.93 per adult per week, or £103.17 per week for a family of two adults and two children)</a:t>
            </a:r>
            <a:endParaRPr lang="en-GB" sz="2000" dirty="0">
              <a:solidFill>
                <a:schemeClr val="accent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693D9-2151-43C5-A957-B33DC0C6D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98605"/>
            <a:ext cx="9084890" cy="29991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1B3A76-6799-4C4F-9DE6-1DE4ADD0B938}"/>
              </a:ext>
            </a:extLst>
          </p:cNvPr>
          <p:cNvSpPr txBox="1"/>
          <p:nvPr/>
        </p:nvSpPr>
        <p:spPr>
          <a:xfrm>
            <a:off x="513982" y="5867134"/>
            <a:ext cx="4485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Food Foundation, 2018</a:t>
            </a:r>
          </a:p>
        </p:txBody>
      </p:sp>
    </p:spTree>
    <p:extLst>
      <p:ext uri="{BB962C8B-B14F-4D97-AF65-F5344CB8AC3E}">
        <p14:creationId xmlns:p14="http://schemas.microsoft.com/office/powerpoint/2010/main" val="6687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dirty="0"/>
              <a:t>November 2018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18121" y="3055982"/>
            <a:ext cx="7373504" cy="1354217"/>
          </a:xfrm>
        </p:spPr>
        <p:txBody>
          <a:bodyPr/>
          <a:lstStyle/>
          <a:p>
            <a:r>
              <a:rPr lang="en-US" dirty="0"/>
              <a:t>2018 Global Nutrition Report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9B8E46-CBF0-4382-8B20-220C2F6841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F102FC-5E9D-420D-B9AA-EED0782D291B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D3A9549-D890-4A60-9845-7139D3BE1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AC823CE-C2A3-4653-B8D3-9693D5ADA62A}"/>
                  </a:ext>
                </a:extLst>
              </p:cNvPr>
              <p:cNvSpPr/>
              <p:nvPr/>
            </p:nvSpPr>
            <p:spPr>
              <a:xfrm>
                <a:off x="7499472" y="1781198"/>
                <a:ext cx="4692528" cy="1951892"/>
              </a:xfrm>
              <a:prstGeom prst="rect">
                <a:avLst/>
              </a:prstGeom>
              <a:solidFill>
                <a:srgbClr val="475C6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481150-A4CF-47A6-BE5C-9BFBD6754E00}"/>
                </a:ext>
              </a:extLst>
            </p:cNvPr>
            <p:cNvSpPr txBox="1"/>
            <p:nvPr/>
          </p:nvSpPr>
          <p:spPr>
            <a:xfrm>
              <a:off x="6498666" y="608181"/>
              <a:ext cx="5385917" cy="121940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CDD5B71-B229-4C16-9344-34B7DE7CBBAB}"/>
              </a:ext>
            </a:extLst>
          </p:cNvPr>
          <p:cNvSpPr txBox="1"/>
          <p:nvPr/>
        </p:nvSpPr>
        <p:spPr>
          <a:xfrm>
            <a:off x="7650000" y="865842"/>
            <a:ext cx="336043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Professor Corinna Hawkes</a:t>
            </a:r>
          </a:p>
          <a:p>
            <a:r>
              <a:rPr lang="en-GB" sz="1600" i="1" dirty="0">
                <a:solidFill>
                  <a:schemeClr val="bg1"/>
                </a:solidFill>
              </a:rPr>
              <a:t>Director, Centre for Food Policy, City, University of London</a:t>
            </a:r>
          </a:p>
          <a:p>
            <a:endParaRPr lang="en-GB" sz="1600" i="1" dirty="0">
              <a:solidFill>
                <a:schemeClr val="bg1"/>
              </a:solidFill>
            </a:endParaRPr>
          </a:p>
          <a:p>
            <a:r>
              <a:rPr lang="en-GB" sz="1600" i="1" dirty="0">
                <a:solidFill>
                  <a:schemeClr val="bg1"/>
                </a:solidFill>
              </a:rPr>
              <a:t>Co-Chair, Independent Expert Group of the Global Nutrition Report</a:t>
            </a:r>
          </a:p>
        </p:txBody>
      </p:sp>
    </p:spTree>
    <p:extLst>
      <p:ext uri="{BB962C8B-B14F-4D97-AF65-F5344CB8AC3E}">
        <p14:creationId xmlns:p14="http://schemas.microsoft.com/office/powerpoint/2010/main" val="7344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C6F9FA-03C3-42F0-8D4C-9A6F64CBB3F4}"/>
              </a:ext>
            </a:extLst>
          </p:cNvPr>
          <p:cNvSpPr/>
          <p:nvPr/>
        </p:nvSpPr>
        <p:spPr>
          <a:xfrm>
            <a:off x="626861" y="2209967"/>
            <a:ext cx="4963886" cy="2950113"/>
          </a:xfrm>
          <a:prstGeom prst="rect">
            <a:avLst/>
          </a:prstGeom>
          <a:solidFill>
            <a:srgbClr val="ECEFF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B1A49-3112-4CA9-A459-3EC8621C26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413654"/>
            <a:ext cx="9681027" cy="596722"/>
          </a:xfrm>
        </p:spPr>
        <p:txBody>
          <a:bodyPr/>
          <a:lstStyle/>
          <a:p>
            <a:r>
              <a:rPr lang="en-GB" dirty="0"/>
              <a:t>Exclusive breastfeeding has increased 4 percentage points since 2012 to 41%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D65029-2D22-4216-9D40-C1A3295BD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57" y="3187866"/>
            <a:ext cx="1051520" cy="105152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E5C824F-BE60-4ACE-9CD4-3B505E4F2CBA}"/>
              </a:ext>
            </a:extLst>
          </p:cNvPr>
          <p:cNvSpPr/>
          <p:nvPr/>
        </p:nvSpPr>
        <p:spPr>
          <a:xfrm>
            <a:off x="2378388" y="2898018"/>
            <a:ext cx="2846754" cy="16312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+mj-lt"/>
              </a:rPr>
              <a:t>TARGET 5:</a:t>
            </a:r>
          </a:p>
          <a:p>
            <a:r>
              <a:rPr lang="en-GB" sz="2000" dirty="0">
                <a:latin typeface="+mj-lt"/>
              </a:rPr>
              <a:t>Increase the rate of exclusive breastfeeding in the first 6 months to at least 50%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E28D3-2D8C-5149-A12E-C3911C782898}"/>
              </a:ext>
            </a:extLst>
          </p:cNvPr>
          <p:cNvSpPr txBox="1"/>
          <p:nvPr/>
        </p:nvSpPr>
        <p:spPr>
          <a:xfrm>
            <a:off x="7416348" y="2238570"/>
            <a:ext cx="3637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Burkina Faso </a:t>
            </a:r>
          </a:p>
          <a:p>
            <a:r>
              <a:rPr lang="en-US" sz="2000" dirty="0"/>
              <a:t>Exclusive breastfeeding rates improved </a:t>
            </a:r>
            <a:r>
              <a:rPr lang="en-US" sz="2000" b="1" dirty="0"/>
              <a:t>from 9% to over 50% </a:t>
            </a:r>
            <a:r>
              <a:rPr lang="en-US" sz="2000" dirty="0"/>
              <a:t>between 1992 and 2014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5E337-BC13-461D-9BEB-18EE1CCD9B29}"/>
              </a:ext>
            </a:extLst>
          </p:cNvPr>
          <p:cNvSpPr txBox="1"/>
          <p:nvPr/>
        </p:nvSpPr>
        <p:spPr>
          <a:xfrm>
            <a:off x="7416347" y="3865244"/>
            <a:ext cx="4274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Nepal</a:t>
            </a:r>
            <a:br>
              <a:rPr lang="en-US" sz="2000" dirty="0"/>
            </a:br>
            <a:r>
              <a:rPr lang="en-US" sz="2000" dirty="0"/>
              <a:t>Exclusive breastfeeding in targeted districts increased </a:t>
            </a:r>
            <a:r>
              <a:rPr lang="en-US" sz="2000" b="1" dirty="0"/>
              <a:t>from 46% to 70%</a:t>
            </a:r>
            <a:r>
              <a:rPr lang="en-US" sz="2000" dirty="0"/>
              <a:t> between 2012 and 2016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A8EA1C-F8C6-4ECF-8346-4E6A60BA5669}"/>
              </a:ext>
            </a:extLst>
          </p:cNvPr>
          <p:cNvCxnSpPr>
            <a:cxnSpLocks/>
          </p:cNvCxnSpPr>
          <p:nvPr/>
        </p:nvCxnSpPr>
        <p:spPr>
          <a:xfrm>
            <a:off x="7238658" y="2273828"/>
            <a:ext cx="0" cy="2886252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A7F0D18-FC99-40F3-A9B9-FB30BC98D06F}"/>
              </a:ext>
            </a:extLst>
          </p:cNvPr>
          <p:cNvGrpSpPr/>
          <p:nvPr/>
        </p:nvGrpSpPr>
        <p:grpSpPr>
          <a:xfrm>
            <a:off x="5859018" y="3161270"/>
            <a:ext cx="1111369" cy="1111369"/>
            <a:chOff x="5181600" y="2966378"/>
            <a:chExt cx="1479233" cy="1479233"/>
          </a:xfrm>
        </p:grpSpPr>
        <p:pic>
          <p:nvPicPr>
            <p:cNvPr id="5" name="Graphic 4" descr="Upward trend">
              <a:extLst>
                <a:ext uri="{FF2B5EF4-FFF2-40B4-BE49-F238E27FC236}">
                  <a16:creationId xmlns:a16="http://schemas.microsoft.com/office/drawing/2014/main" id="{800BF3EE-2BC9-49D3-BD5C-A0119B25C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10320" y="3195098"/>
              <a:ext cx="1021793" cy="1021793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F96FE71-6F5E-4D5A-B50C-6C6D699A6EC2}"/>
                </a:ext>
              </a:extLst>
            </p:cNvPr>
            <p:cNvSpPr/>
            <p:nvPr/>
          </p:nvSpPr>
          <p:spPr>
            <a:xfrm>
              <a:off x="5181600" y="2966378"/>
              <a:ext cx="1479233" cy="1479233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768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04C4B-5CFD-4DB2-A33D-A51790471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885CAE-B64A-4B77-9787-E43B12B1F1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Infant formula (0–36 months) sales increased from 16.0kg–28.5kg per infant 2005–2017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E27BF-EA70-42BE-9148-E83D485187D5}"/>
              </a:ext>
            </a:extLst>
          </p:cNvPr>
          <p:cNvSpPr txBox="1"/>
          <p:nvPr/>
        </p:nvSpPr>
        <p:spPr>
          <a:xfrm>
            <a:off x="571272" y="1604829"/>
            <a:ext cx="10155591" cy="688256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>
                <a:solidFill>
                  <a:schemeClr val="accent1"/>
                </a:solidFill>
              </a:rPr>
              <a:t>Trends and patterns in per infant/child commercial breast milk substitutes sales by region, 2005–2017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9952C0-A035-42F4-AE9E-3B3315A3592E}"/>
              </a:ext>
            </a:extLst>
          </p:cNvPr>
          <p:cNvSpPr/>
          <p:nvPr/>
        </p:nvSpPr>
        <p:spPr>
          <a:xfrm>
            <a:off x="690055" y="4723539"/>
            <a:ext cx="185738" cy="185738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34670D-B8BB-40A6-9B43-BD7E9E71AEAF}"/>
              </a:ext>
            </a:extLst>
          </p:cNvPr>
          <p:cNvSpPr txBox="1"/>
          <p:nvPr/>
        </p:nvSpPr>
        <p:spPr>
          <a:xfrm>
            <a:off x="951993" y="4639758"/>
            <a:ext cx="21262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Growing-up  </a:t>
            </a:r>
            <a:br>
              <a:rPr lang="pt-PT" sz="1200" b="1" dirty="0"/>
            </a:br>
            <a:r>
              <a:rPr lang="pt-PT" sz="1200" b="1" dirty="0"/>
              <a:t>(13–36 months)</a:t>
            </a:r>
            <a:endParaRPr lang="en-GB" sz="12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E35E0E-ADF0-4192-8ADF-6CCF32E1BB85}"/>
              </a:ext>
            </a:extLst>
          </p:cNvPr>
          <p:cNvSpPr/>
          <p:nvPr/>
        </p:nvSpPr>
        <p:spPr>
          <a:xfrm>
            <a:off x="690055" y="5181370"/>
            <a:ext cx="185738" cy="18573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323B9-278B-4101-97CB-E7C6C59B837D}"/>
              </a:ext>
            </a:extLst>
          </p:cNvPr>
          <p:cNvSpPr txBox="1"/>
          <p:nvPr/>
        </p:nvSpPr>
        <p:spPr>
          <a:xfrm>
            <a:off x="951993" y="5097723"/>
            <a:ext cx="2491521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Special</a:t>
            </a:r>
            <a:br>
              <a:rPr lang="pt-PT" sz="1200" b="1" dirty="0"/>
            </a:br>
            <a:r>
              <a:rPr lang="pt-PT" sz="1200" b="1" dirty="0"/>
              <a:t>(0–6 months)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F508E5-1873-4423-82B7-B0945A571358}"/>
              </a:ext>
            </a:extLst>
          </p:cNvPr>
          <p:cNvSpPr/>
          <p:nvPr/>
        </p:nvSpPr>
        <p:spPr>
          <a:xfrm>
            <a:off x="696004" y="4265708"/>
            <a:ext cx="185738" cy="18573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631252-2FA6-4AA4-AB5B-4E8BBDC3E241}"/>
              </a:ext>
            </a:extLst>
          </p:cNvPr>
          <p:cNvSpPr txBox="1"/>
          <p:nvPr/>
        </p:nvSpPr>
        <p:spPr>
          <a:xfrm>
            <a:off x="961197" y="4181793"/>
            <a:ext cx="21262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Follow-up </a:t>
            </a:r>
            <a:br>
              <a:rPr lang="pt-PT" sz="1200" b="1" dirty="0"/>
            </a:br>
            <a:r>
              <a:rPr lang="pt-PT" sz="1200" b="1" dirty="0"/>
              <a:t>(7–12 months)</a:t>
            </a:r>
            <a:endParaRPr lang="en-GB" sz="12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552F31-1263-44F8-84F8-77EAB575F34C}"/>
              </a:ext>
            </a:extLst>
          </p:cNvPr>
          <p:cNvSpPr/>
          <p:nvPr/>
        </p:nvSpPr>
        <p:spPr>
          <a:xfrm>
            <a:off x="690055" y="3807877"/>
            <a:ext cx="185738" cy="185738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FC837A-7021-4B1A-954D-537D6842BB4A}"/>
              </a:ext>
            </a:extLst>
          </p:cNvPr>
          <p:cNvSpPr txBox="1"/>
          <p:nvPr/>
        </p:nvSpPr>
        <p:spPr>
          <a:xfrm>
            <a:off x="951993" y="3723828"/>
            <a:ext cx="2126215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Standard </a:t>
            </a:r>
            <a:br>
              <a:rPr lang="pt-PT" sz="1200" b="1" dirty="0"/>
            </a:br>
            <a:r>
              <a:rPr lang="pt-PT" sz="1200" b="1" dirty="0"/>
              <a:t>(0–6 months)</a:t>
            </a:r>
            <a:endParaRPr lang="en-GB" sz="1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C4B874-6EF5-48B8-956F-813F8842F584}"/>
              </a:ext>
            </a:extLst>
          </p:cNvPr>
          <p:cNvGrpSpPr/>
          <p:nvPr/>
        </p:nvGrpSpPr>
        <p:grpSpPr>
          <a:xfrm>
            <a:off x="2449751" y="2259624"/>
            <a:ext cx="8526554" cy="3790339"/>
            <a:chOff x="2360851" y="1572820"/>
            <a:chExt cx="8526554" cy="454138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B2574C-30DA-46D6-81C1-5D10DBA68817}"/>
                </a:ext>
              </a:extLst>
            </p:cNvPr>
            <p:cNvSpPr/>
            <p:nvPr/>
          </p:nvSpPr>
          <p:spPr>
            <a:xfrm>
              <a:off x="9724686" y="1664932"/>
              <a:ext cx="1162719" cy="3837"/>
            </a:xfrm>
            <a:custGeom>
              <a:avLst/>
              <a:gdLst>
                <a:gd name="connsiteX0" fmla="*/ 6008 w 1162718"/>
                <a:gd name="connsiteY0" fmla="*/ 3231 h 3836"/>
                <a:gd name="connsiteX1" fmla="*/ 1162949 w 1162718"/>
                <a:gd name="connsiteY1" fmla="*/ 3231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1"/>
                  </a:moveTo>
                  <a:lnTo>
                    <a:pt x="1162949" y="3231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AF89E1D-2B48-4A5C-9CA9-C8ADB4E9EE68}"/>
                </a:ext>
              </a:extLst>
            </p:cNvPr>
            <p:cNvSpPr/>
            <p:nvPr/>
          </p:nvSpPr>
          <p:spPr>
            <a:xfrm>
              <a:off x="9724686" y="2295639"/>
              <a:ext cx="1162719" cy="3837"/>
            </a:xfrm>
            <a:custGeom>
              <a:avLst/>
              <a:gdLst>
                <a:gd name="connsiteX0" fmla="*/ 6008 w 1162718"/>
                <a:gd name="connsiteY0" fmla="*/ 3232 h 3836"/>
                <a:gd name="connsiteX1" fmla="*/ 1162949 w 1162718"/>
                <a:gd name="connsiteY1" fmla="*/ 3232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2"/>
                  </a:moveTo>
                  <a:lnTo>
                    <a:pt x="1162949" y="323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64E29A-B77E-4ED7-84A3-D871086F9AE6}"/>
                </a:ext>
              </a:extLst>
            </p:cNvPr>
            <p:cNvSpPr/>
            <p:nvPr/>
          </p:nvSpPr>
          <p:spPr>
            <a:xfrm>
              <a:off x="9724686" y="2907239"/>
              <a:ext cx="1162719" cy="3837"/>
            </a:xfrm>
            <a:custGeom>
              <a:avLst/>
              <a:gdLst>
                <a:gd name="connsiteX0" fmla="*/ 6008 w 1162718"/>
                <a:gd name="connsiteY0" fmla="*/ 3231 h 3836"/>
                <a:gd name="connsiteX1" fmla="*/ 1162949 w 1162718"/>
                <a:gd name="connsiteY1" fmla="*/ 3231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1"/>
                  </a:moveTo>
                  <a:lnTo>
                    <a:pt x="1162949" y="3231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1CEC459-CD64-4CC0-AF37-FDCA5E13BC42}"/>
                </a:ext>
              </a:extLst>
            </p:cNvPr>
            <p:cNvSpPr/>
            <p:nvPr/>
          </p:nvSpPr>
          <p:spPr>
            <a:xfrm>
              <a:off x="9724686" y="3537908"/>
              <a:ext cx="1162719" cy="3837"/>
            </a:xfrm>
            <a:custGeom>
              <a:avLst/>
              <a:gdLst>
                <a:gd name="connsiteX0" fmla="*/ 6008 w 1162718"/>
                <a:gd name="connsiteY0" fmla="*/ 3231 h 3836"/>
                <a:gd name="connsiteX1" fmla="*/ 1162949 w 1162718"/>
                <a:gd name="connsiteY1" fmla="*/ 3231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1"/>
                  </a:moveTo>
                  <a:lnTo>
                    <a:pt x="1162949" y="3231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630795-F04E-451A-8B75-DCD7E9C22BDA}"/>
                </a:ext>
              </a:extLst>
            </p:cNvPr>
            <p:cNvSpPr/>
            <p:nvPr/>
          </p:nvSpPr>
          <p:spPr>
            <a:xfrm>
              <a:off x="9724686" y="4149508"/>
              <a:ext cx="1162719" cy="3837"/>
            </a:xfrm>
            <a:custGeom>
              <a:avLst/>
              <a:gdLst>
                <a:gd name="connsiteX0" fmla="*/ 6008 w 1162718"/>
                <a:gd name="connsiteY0" fmla="*/ 3231 h 3836"/>
                <a:gd name="connsiteX1" fmla="*/ 1162949 w 1162718"/>
                <a:gd name="connsiteY1" fmla="*/ 3231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1"/>
                  </a:moveTo>
                  <a:lnTo>
                    <a:pt x="1162949" y="3231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0856531-FC6C-47EA-875C-2E2261EE29C2}"/>
                </a:ext>
              </a:extLst>
            </p:cNvPr>
            <p:cNvSpPr/>
            <p:nvPr/>
          </p:nvSpPr>
          <p:spPr>
            <a:xfrm>
              <a:off x="9724686" y="4780215"/>
              <a:ext cx="1162719" cy="3837"/>
            </a:xfrm>
            <a:custGeom>
              <a:avLst/>
              <a:gdLst>
                <a:gd name="connsiteX0" fmla="*/ 6008 w 1162718"/>
                <a:gd name="connsiteY0" fmla="*/ 3231 h 3836"/>
                <a:gd name="connsiteX1" fmla="*/ 1162949 w 1162718"/>
                <a:gd name="connsiteY1" fmla="*/ 3231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1"/>
                  </a:moveTo>
                  <a:lnTo>
                    <a:pt x="1162949" y="3231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EF594B4-89CC-4FAD-94D3-6FE7E794931B}"/>
                </a:ext>
              </a:extLst>
            </p:cNvPr>
            <p:cNvSpPr/>
            <p:nvPr/>
          </p:nvSpPr>
          <p:spPr>
            <a:xfrm>
              <a:off x="9724686" y="5406077"/>
              <a:ext cx="1162719" cy="3837"/>
            </a:xfrm>
            <a:custGeom>
              <a:avLst/>
              <a:gdLst>
                <a:gd name="connsiteX0" fmla="*/ 6008 w 1162718"/>
                <a:gd name="connsiteY0" fmla="*/ 3232 h 3836"/>
                <a:gd name="connsiteX1" fmla="*/ 1162949 w 1162718"/>
                <a:gd name="connsiteY1" fmla="*/ 3232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2"/>
                  </a:moveTo>
                  <a:lnTo>
                    <a:pt x="1162949" y="3232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A5CE2A4-7E61-4E1C-A79A-96913FBA99A0}"/>
                </a:ext>
              </a:extLst>
            </p:cNvPr>
            <p:cNvSpPr/>
            <p:nvPr/>
          </p:nvSpPr>
          <p:spPr>
            <a:xfrm>
              <a:off x="2986320" y="1663847"/>
              <a:ext cx="6586979" cy="3123225"/>
            </a:xfrm>
            <a:custGeom>
              <a:avLst/>
              <a:gdLst>
                <a:gd name="connsiteX0" fmla="*/ 8025 w 6505517"/>
                <a:gd name="connsiteY0" fmla="*/ 4316 h 3123225"/>
                <a:gd name="connsiteX1" fmla="*/ 6502344 w 6505517"/>
                <a:gd name="connsiteY1" fmla="*/ 4316 h 3123225"/>
                <a:gd name="connsiteX2" fmla="*/ 8025 w 6505517"/>
                <a:gd name="connsiteY2" fmla="*/ 635024 h 3123225"/>
                <a:gd name="connsiteX3" fmla="*/ 6502344 w 6505517"/>
                <a:gd name="connsiteY3" fmla="*/ 635024 h 3123225"/>
                <a:gd name="connsiteX4" fmla="*/ 8025 w 6505517"/>
                <a:gd name="connsiteY4" fmla="*/ 1246624 h 3123225"/>
                <a:gd name="connsiteX5" fmla="*/ 6502344 w 6505517"/>
                <a:gd name="connsiteY5" fmla="*/ 1246624 h 3123225"/>
                <a:gd name="connsiteX6" fmla="*/ 8025 w 6505517"/>
                <a:gd name="connsiteY6" fmla="*/ 1877292 h 3123225"/>
                <a:gd name="connsiteX7" fmla="*/ 6502344 w 6505517"/>
                <a:gd name="connsiteY7" fmla="*/ 1877292 h 3123225"/>
                <a:gd name="connsiteX8" fmla="*/ 8025 w 6505517"/>
                <a:gd name="connsiteY8" fmla="*/ 2488892 h 3123225"/>
                <a:gd name="connsiteX9" fmla="*/ 6502344 w 6505517"/>
                <a:gd name="connsiteY9" fmla="*/ 2488892 h 3123225"/>
                <a:gd name="connsiteX10" fmla="*/ 8025 w 6505517"/>
                <a:gd name="connsiteY10" fmla="*/ 3119599 h 3123225"/>
                <a:gd name="connsiteX11" fmla="*/ 6502344 w 6505517"/>
                <a:gd name="connsiteY11" fmla="*/ 3119599 h 312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05517" h="3123225">
                  <a:moveTo>
                    <a:pt x="8025" y="4316"/>
                  </a:moveTo>
                  <a:lnTo>
                    <a:pt x="6502344" y="4316"/>
                  </a:lnTo>
                  <a:moveTo>
                    <a:pt x="8025" y="635024"/>
                  </a:moveTo>
                  <a:lnTo>
                    <a:pt x="6502344" y="635024"/>
                  </a:lnTo>
                  <a:moveTo>
                    <a:pt x="8025" y="1246624"/>
                  </a:moveTo>
                  <a:lnTo>
                    <a:pt x="6502344" y="1246624"/>
                  </a:lnTo>
                  <a:moveTo>
                    <a:pt x="8025" y="1877292"/>
                  </a:moveTo>
                  <a:lnTo>
                    <a:pt x="6502344" y="1877292"/>
                  </a:lnTo>
                  <a:moveTo>
                    <a:pt x="8025" y="2488892"/>
                  </a:moveTo>
                  <a:lnTo>
                    <a:pt x="6502344" y="2488892"/>
                  </a:lnTo>
                  <a:moveTo>
                    <a:pt x="8025" y="3119599"/>
                  </a:moveTo>
                  <a:lnTo>
                    <a:pt x="6502344" y="3119599"/>
                  </a:lnTo>
                </a:path>
              </a:pathLst>
            </a:custGeom>
            <a:noFill/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BCCBEF4-7EF6-4A88-9D2A-EAA1FA288B31}"/>
                </a:ext>
              </a:extLst>
            </p:cNvPr>
            <p:cNvSpPr/>
            <p:nvPr/>
          </p:nvSpPr>
          <p:spPr>
            <a:xfrm>
              <a:off x="4729205" y="4273746"/>
              <a:ext cx="185464" cy="1131881"/>
            </a:xfrm>
            <a:custGeom>
              <a:avLst/>
              <a:gdLst>
                <a:gd name="connsiteX0" fmla="*/ 6008 w 185464"/>
                <a:gd name="connsiteY0" fmla="*/ 3231 h 1131881"/>
                <a:gd name="connsiteX1" fmla="*/ 184339 w 185464"/>
                <a:gd name="connsiteY1" fmla="*/ 3231 h 1131881"/>
                <a:gd name="connsiteX2" fmla="*/ 184339 w 185464"/>
                <a:gd name="connsiteY2" fmla="*/ 1130854 h 1131881"/>
                <a:gd name="connsiteX3" fmla="*/ 6008 w 185464"/>
                <a:gd name="connsiteY3" fmla="*/ 1130854 h 113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31881">
                  <a:moveTo>
                    <a:pt x="6008" y="3231"/>
                  </a:moveTo>
                  <a:lnTo>
                    <a:pt x="184339" y="3231"/>
                  </a:lnTo>
                  <a:lnTo>
                    <a:pt x="184339" y="1130854"/>
                  </a:lnTo>
                  <a:lnTo>
                    <a:pt x="6008" y="1130854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7758858-8095-4ADF-A48C-BD59049B6940}"/>
                </a:ext>
              </a:extLst>
            </p:cNvPr>
            <p:cNvSpPr/>
            <p:nvPr/>
          </p:nvSpPr>
          <p:spPr>
            <a:xfrm>
              <a:off x="6607887" y="4751553"/>
              <a:ext cx="185464" cy="656108"/>
            </a:xfrm>
            <a:custGeom>
              <a:avLst/>
              <a:gdLst>
                <a:gd name="connsiteX0" fmla="*/ 6008 w 185464"/>
                <a:gd name="connsiteY0" fmla="*/ 3232 h 656107"/>
                <a:gd name="connsiteX1" fmla="*/ 184339 w 185464"/>
                <a:gd name="connsiteY1" fmla="*/ 3232 h 656107"/>
                <a:gd name="connsiteX2" fmla="*/ 184339 w 185464"/>
                <a:gd name="connsiteY2" fmla="*/ 653047 h 656107"/>
                <a:gd name="connsiteX3" fmla="*/ 6008 w 185464"/>
                <a:gd name="connsiteY3" fmla="*/ 653047 h 65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656107">
                  <a:moveTo>
                    <a:pt x="6008" y="3232"/>
                  </a:moveTo>
                  <a:lnTo>
                    <a:pt x="184339" y="3232"/>
                  </a:lnTo>
                  <a:lnTo>
                    <a:pt x="184339" y="653047"/>
                  </a:lnTo>
                  <a:lnTo>
                    <a:pt x="6008" y="653047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D3BA689-F992-44E4-9057-4F24F1B76345}"/>
                </a:ext>
              </a:extLst>
            </p:cNvPr>
            <p:cNvSpPr/>
            <p:nvPr/>
          </p:nvSpPr>
          <p:spPr>
            <a:xfrm>
              <a:off x="5266766" y="4082631"/>
              <a:ext cx="185464" cy="1323726"/>
            </a:xfrm>
            <a:custGeom>
              <a:avLst/>
              <a:gdLst>
                <a:gd name="connsiteX0" fmla="*/ 6008 w 185464"/>
                <a:gd name="connsiteY0" fmla="*/ 3231 h 1323725"/>
                <a:gd name="connsiteX1" fmla="*/ 184339 w 185464"/>
                <a:gd name="connsiteY1" fmla="*/ 3231 h 1323725"/>
                <a:gd name="connsiteX2" fmla="*/ 184339 w 185464"/>
                <a:gd name="connsiteY2" fmla="*/ 1321969 h 1323725"/>
                <a:gd name="connsiteX3" fmla="*/ 6008 w 185464"/>
                <a:gd name="connsiteY3" fmla="*/ 1321969 h 132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323725">
                  <a:moveTo>
                    <a:pt x="6008" y="3231"/>
                  </a:moveTo>
                  <a:lnTo>
                    <a:pt x="184339" y="3231"/>
                  </a:lnTo>
                  <a:lnTo>
                    <a:pt x="184339" y="1321969"/>
                  </a:lnTo>
                  <a:lnTo>
                    <a:pt x="6008" y="1321969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6C9AAC9-3F02-4C90-9BF8-F359F7872605}"/>
                </a:ext>
              </a:extLst>
            </p:cNvPr>
            <p:cNvSpPr/>
            <p:nvPr/>
          </p:nvSpPr>
          <p:spPr>
            <a:xfrm>
              <a:off x="6341960" y="4827984"/>
              <a:ext cx="185464" cy="579370"/>
            </a:xfrm>
            <a:custGeom>
              <a:avLst/>
              <a:gdLst>
                <a:gd name="connsiteX0" fmla="*/ 6008 w 185464"/>
                <a:gd name="connsiteY0" fmla="*/ 3232 h 579369"/>
                <a:gd name="connsiteX1" fmla="*/ 184339 w 185464"/>
                <a:gd name="connsiteY1" fmla="*/ 3232 h 579369"/>
                <a:gd name="connsiteX2" fmla="*/ 184339 w 185464"/>
                <a:gd name="connsiteY2" fmla="*/ 576616 h 579369"/>
                <a:gd name="connsiteX3" fmla="*/ 6008 w 185464"/>
                <a:gd name="connsiteY3" fmla="*/ 576616 h 57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579369">
                  <a:moveTo>
                    <a:pt x="6008" y="3232"/>
                  </a:moveTo>
                  <a:lnTo>
                    <a:pt x="184339" y="3232"/>
                  </a:lnTo>
                  <a:lnTo>
                    <a:pt x="184339" y="576616"/>
                  </a:lnTo>
                  <a:lnTo>
                    <a:pt x="6008" y="576616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ECEDE91-517D-4D8F-B466-08AA6467BAE4}"/>
                </a:ext>
              </a:extLst>
            </p:cNvPr>
            <p:cNvSpPr/>
            <p:nvPr/>
          </p:nvSpPr>
          <p:spPr>
            <a:xfrm>
              <a:off x="5804327" y="5095569"/>
              <a:ext cx="185464" cy="310788"/>
            </a:xfrm>
            <a:custGeom>
              <a:avLst/>
              <a:gdLst>
                <a:gd name="connsiteX0" fmla="*/ 6008 w 185464"/>
                <a:gd name="connsiteY0" fmla="*/ 3231 h 310787"/>
                <a:gd name="connsiteX1" fmla="*/ 184339 w 185464"/>
                <a:gd name="connsiteY1" fmla="*/ 3231 h 310787"/>
                <a:gd name="connsiteX2" fmla="*/ 184339 w 185464"/>
                <a:gd name="connsiteY2" fmla="*/ 309031 h 310787"/>
                <a:gd name="connsiteX3" fmla="*/ 6008 w 185464"/>
                <a:gd name="connsiteY3" fmla="*/ 309031 h 31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10787">
                  <a:moveTo>
                    <a:pt x="6008" y="3231"/>
                  </a:moveTo>
                  <a:lnTo>
                    <a:pt x="184339" y="3231"/>
                  </a:lnTo>
                  <a:lnTo>
                    <a:pt x="184339" y="309031"/>
                  </a:lnTo>
                  <a:lnTo>
                    <a:pt x="6008" y="309031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1F3F0-13D4-4366-913A-EC4CFBF1804B}"/>
                </a:ext>
              </a:extLst>
            </p:cNvPr>
            <p:cNvSpPr/>
            <p:nvPr/>
          </p:nvSpPr>
          <p:spPr>
            <a:xfrm>
              <a:off x="5000839" y="4101738"/>
              <a:ext cx="185464" cy="1304541"/>
            </a:xfrm>
            <a:custGeom>
              <a:avLst/>
              <a:gdLst>
                <a:gd name="connsiteX0" fmla="*/ 6008 w 185464"/>
                <a:gd name="connsiteY0" fmla="*/ 3231 h 1304541"/>
                <a:gd name="connsiteX1" fmla="*/ 184339 w 185464"/>
                <a:gd name="connsiteY1" fmla="*/ 3231 h 1304541"/>
                <a:gd name="connsiteX2" fmla="*/ 184339 w 185464"/>
                <a:gd name="connsiteY2" fmla="*/ 1302861 h 1304541"/>
                <a:gd name="connsiteX3" fmla="*/ 6008 w 185464"/>
                <a:gd name="connsiteY3" fmla="*/ 1302861 h 130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304541">
                  <a:moveTo>
                    <a:pt x="6008" y="3231"/>
                  </a:moveTo>
                  <a:lnTo>
                    <a:pt x="184339" y="3231"/>
                  </a:lnTo>
                  <a:lnTo>
                    <a:pt x="184339" y="1302861"/>
                  </a:lnTo>
                  <a:lnTo>
                    <a:pt x="6008" y="1302861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4E8A68D-2885-46CF-8520-B2DCA516D9E9}"/>
                </a:ext>
              </a:extLst>
            </p:cNvPr>
            <p:cNvSpPr/>
            <p:nvPr/>
          </p:nvSpPr>
          <p:spPr>
            <a:xfrm>
              <a:off x="4463206" y="4311961"/>
              <a:ext cx="185464" cy="1093513"/>
            </a:xfrm>
            <a:custGeom>
              <a:avLst/>
              <a:gdLst>
                <a:gd name="connsiteX0" fmla="*/ 6008 w 185464"/>
                <a:gd name="connsiteY0" fmla="*/ 3232 h 1093512"/>
                <a:gd name="connsiteX1" fmla="*/ 184339 w 185464"/>
                <a:gd name="connsiteY1" fmla="*/ 3232 h 1093512"/>
                <a:gd name="connsiteX2" fmla="*/ 184339 w 185464"/>
                <a:gd name="connsiteY2" fmla="*/ 1092639 h 1093512"/>
                <a:gd name="connsiteX3" fmla="*/ 6008 w 185464"/>
                <a:gd name="connsiteY3" fmla="*/ 1092639 h 109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093512">
                  <a:moveTo>
                    <a:pt x="6008" y="3232"/>
                  </a:moveTo>
                  <a:lnTo>
                    <a:pt x="184339" y="3232"/>
                  </a:lnTo>
                  <a:lnTo>
                    <a:pt x="184339" y="1092639"/>
                  </a:lnTo>
                  <a:lnTo>
                    <a:pt x="6008" y="1092639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DC4B005-0D81-499E-A09E-18EF0F56B881}"/>
                </a:ext>
              </a:extLst>
            </p:cNvPr>
            <p:cNvSpPr/>
            <p:nvPr/>
          </p:nvSpPr>
          <p:spPr>
            <a:xfrm>
              <a:off x="3388084" y="3337239"/>
              <a:ext cx="185464" cy="2068082"/>
            </a:xfrm>
            <a:custGeom>
              <a:avLst/>
              <a:gdLst>
                <a:gd name="connsiteX0" fmla="*/ 6008 w 185464"/>
                <a:gd name="connsiteY0" fmla="*/ 3232 h 2068081"/>
                <a:gd name="connsiteX1" fmla="*/ 184339 w 185464"/>
                <a:gd name="connsiteY1" fmla="*/ 3232 h 2068081"/>
                <a:gd name="connsiteX2" fmla="*/ 184339 w 185464"/>
                <a:gd name="connsiteY2" fmla="*/ 2067361 h 2068081"/>
                <a:gd name="connsiteX3" fmla="*/ 6008 w 185464"/>
                <a:gd name="connsiteY3" fmla="*/ 2067361 h 206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06808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067361"/>
                  </a:lnTo>
                  <a:lnTo>
                    <a:pt x="6008" y="2067361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89F47D9-B305-4004-B066-ECEE0F3373DB}"/>
                </a:ext>
              </a:extLst>
            </p:cNvPr>
            <p:cNvSpPr/>
            <p:nvPr/>
          </p:nvSpPr>
          <p:spPr>
            <a:xfrm>
              <a:off x="3122085" y="3279916"/>
              <a:ext cx="185464" cy="2125635"/>
            </a:xfrm>
            <a:custGeom>
              <a:avLst/>
              <a:gdLst>
                <a:gd name="connsiteX0" fmla="*/ 6008 w 185464"/>
                <a:gd name="connsiteY0" fmla="*/ 3232 h 2125634"/>
                <a:gd name="connsiteX1" fmla="*/ 184339 w 185464"/>
                <a:gd name="connsiteY1" fmla="*/ 3232 h 2125634"/>
                <a:gd name="connsiteX2" fmla="*/ 184339 w 185464"/>
                <a:gd name="connsiteY2" fmla="*/ 2124684 h 2125634"/>
                <a:gd name="connsiteX3" fmla="*/ 6008 w 185464"/>
                <a:gd name="connsiteY3" fmla="*/ 2124684 h 212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125634">
                  <a:moveTo>
                    <a:pt x="6008" y="3232"/>
                  </a:moveTo>
                  <a:lnTo>
                    <a:pt x="184339" y="3232"/>
                  </a:lnTo>
                  <a:lnTo>
                    <a:pt x="184339" y="2124684"/>
                  </a:lnTo>
                  <a:lnTo>
                    <a:pt x="6008" y="2124684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236B60F-1AB3-4E79-A2A1-F476C119F475}"/>
                </a:ext>
              </a:extLst>
            </p:cNvPr>
            <p:cNvSpPr/>
            <p:nvPr/>
          </p:nvSpPr>
          <p:spPr>
            <a:xfrm>
              <a:off x="3925645" y="3853262"/>
              <a:ext cx="185464" cy="1553939"/>
            </a:xfrm>
            <a:custGeom>
              <a:avLst/>
              <a:gdLst>
                <a:gd name="connsiteX0" fmla="*/ 6008 w 185464"/>
                <a:gd name="connsiteY0" fmla="*/ 3232 h 1553938"/>
                <a:gd name="connsiteX1" fmla="*/ 184339 w 185464"/>
                <a:gd name="connsiteY1" fmla="*/ 3232 h 1553938"/>
                <a:gd name="connsiteX2" fmla="*/ 184339 w 185464"/>
                <a:gd name="connsiteY2" fmla="*/ 1551300 h 1553938"/>
                <a:gd name="connsiteX3" fmla="*/ 6008 w 185464"/>
                <a:gd name="connsiteY3" fmla="*/ 1551300 h 155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553938">
                  <a:moveTo>
                    <a:pt x="6008" y="3232"/>
                  </a:moveTo>
                  <a:lnTo>
                    <a:pt x="184339" y="3232"/>
                  </a:lnTo>
                  <a:lnTo>
                    <a:pt x="184339" y="1551300"/>
                  </a:lnTo>
                  <a:lnTo>
                    <a:pt x="6008" y="1551300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8051167-7DFC-4144-8276-57402B64288D}"/>
                </a:ext>
              </a:extLst>
            </p:cNvPr>
            <p:cNvSpPr/>
            <p:nvPr/>
          </p:nvSpPr>
          <p:spPr>
            <a:xfrm>
              <a:off x="3654011" y="3757723"/>
              <a:ext cx="185464" cy="1649861"/>
            </a:xfrm>
            <a:custGeom>
              <a:avLst/>
              <a:gdLst>
                <a:gd name="connsiteX0" fmla="*/ 6008 w 185464"/>
                <a:gd name="connsiteY0" fmla="*/ 3232 h 1649860"/>
                <a:gd name="connsiteX1" fmla="*/ 184339 w 185464"/>
                <a:gd name="connsiteY1" fmla="*/ 3232 h 1649860"/>
                <a:gd name="connsiteX2" fmla="*/ 184339 w 185464"/>
                <a:gd name="connsiteY2" fmla="*/ 1646877 h 1649860"/>
                <a:gd name="connsiteX3" fmla="*/ 6008 w 185464"/>
                <a:gd name="connsiteY3" fmla="*/ 1646877 h 164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649860">
                  <a:moveTo>
                    <a:pt x="6008" y="3232"/>
                  </a:moveTo>
                  <a:lnTo>
                    <a:pt x="184339" y="3232"/>
                  </a:lnTo>
                  <a:lnTo>
                    <a:pt x="184339" y="1646877"/>
                  </a:lnTo>
                  <a:lnTo>
                    <a:pt x="6008" y="1646877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27956A0-D8D1-4353-B041-B4ED8E776E47}"/>
                </a:ext>
              </a:extLst>
            </p:cNvPr>
            <p:cNvSpPr/>
            <p:nvPr/>
          </p:nvSpPr>
          <p:spPr>
            <a:xfrm>
              <a:off x="6075961" y="4980884"/>
              <a:ext cx="185464" cy="425894"/>
            </a:xfrm>
            <a:custGeom>
              <a:avLst/>
              <a:gdLst>
                <a:gd name="connsiteX0" fmla="*/ 6008 w 185464"/>
                <a:gd name="connsiteY0" fmla="*/ 3231 h 425894"/>
                <a:gd name="connsiteX1" fmla="*/ 184339 w 185464"/>
                <a:gd name="connsiteY1" fmla="*/ 3231 h 425894"/>
                <a:gd name="connsiteX2" fmla="*/ 184339 w 185464"/>
                <a:gd name="connsiteY2" fmla="*/ 423716 h 425894"/>
                <a:gd name="connsiteX3" fmla="*/ 6008 w 185464"/>
                <a:gd name="connsiteY3" fmla="*/ 423716 h 42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25894">
                  <a:moveTo>
                    <a:pt x="6008" y="3231"/>
                  </a:moveTo>
                  <a:lnTo>
                    <a:pt x="184339" y="3231"/>
                  </a:lnTo>
                  <a:lnTo>
                    <a:pt x="184339" y="423716"/>
                  </a:lnTo>
                  <a:lnTo>
                    <a:pt x="6008" y="423716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E62E30D-FC02-4079-B17A-23528215535B}"/>
                </a:ext>
              </a:extLst>
            </p:cNvPr>
            <p:cNvSpPr/>
            <p:nvPr/>
          </p:nvSpPr>
          <p:spPr>
            <a:xfrm>
              <a:off x="7954715" y="4904453"/>
              <a:ext cx="185464" cy="502632"/>
            </a:xfrm>
            <a:custGeom>
              <a:avLst/>
              <a:gdLst>
                <a:gd name="connsiteX0" fmla="*/ 6008 w 185464"/>
                <a:gd name="connsiteY0" fmla="*/ 3231 h 502632"/>
                <a:gd name="connsiteX1" fmla="*/ 184339 w 185464"/>
                <a:gd name="connsiteY1" fmla="*/ 3231 h 502632"/>
                <a:gd name="connsiteX2" fmla="*/ 184339 w 185464"/>
                <a:gd name="connsiteY2" fmla="*/ 500147 h 502632"/>
                <a:gd name="connsiteX3" fmla="*/ 6008 w 185464"/>
                <a:gd name="connsiteY3" fmla="*/ 500147 h 50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502632">
                  <a:moveTo>
                    <a:pt x="6008" y="3231"/>
                  </a:moveTo>
                  <a:lnTo>
                    <a:pt x="184339" y="3231"/>
                  </a:lnTo>
                  <a:lnTo>
                    <a:pt x="184339" y="500147"/>
                  </a:lnTo>
                  <a:lnTo>
                    <a:pt x="6008" y="500147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D4EB4ED-D5B2-47DC-8D23-DD324E709326}"/>
                </a:ext>
              </a:extLst>
            </p:cNvPr>
            <p:cNvSpPr/>
            <p:nvPr/>
          </p:nvSpPr>
          <p:spPr>
            <a:xfrm>
              <a:off x="7683081" y="4904453"/>
              <a:ext cx="185464" cy="502632"/>
            </a:xfrm>
            <a:custGeom>
              <a:avLst/>
              <a:gdLst>
                <a:gd name="connsiteX0" fmla="*/ 6008 w 185464"/>
                <a:gd name="connsiteY0" fmla="*/ 3231 h 502632"/>
                <a:gd name="connsiteX1" fmla="*/ 184339 w 185464"/>
                <a:gd name="connsiteY1" fmla="*/ 3231 h 502632"/>
                <a:gd name="connsiteX2" fmla="*/ 184339 w 185464"/>
                <a:gd name="connsiteY2" fmla="*/ 500147 h 502632"/>
                <a:gd name="connsiteX3" fmla="*/ 6008 w 185464"/>
                <a:gd name="connsiteY3" fmla="*/ 500147 h 50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502632">
                  <a:moveTo>
                    <a:pt x="6008" y="3231"/>
                  </a:moveTo>
                  <a:lnTo>
                    <a:pt x="184339" y="3231"/>
                  </a:lnTo>
                  <a:lnTo>
                    <a:pt x="184339" y="500147"/>
                  </a:lnTo>
                  <a:lnTo>
                    <a:pt x="6008" y="500147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36CA9CF-3210-4B3A-AFDC-9C532CE1E8B7}"/>
                </a:ext>
              </a:extLst>
            </p:cNvPr>
            <p:cNvSpPr/>
            <p:nvPr/>
          </p:nvSpPr>
          <p:spPr>
            <a:xfrm>
              <a:off x="7417082" y="5019138"/>
              <a:ext cx="185464" cy="387525"/>
            </a:xfrm>
            <a:custGeom>
              <a:avLst/>
              <a:gdLst>
                <a:gd name="connsiteX0" fmla="*/ 6008 w 185464"/>
                <a:gd name="connsiteY0" fmla="*/ 3232 h 387525"/>
                <a:gd name="connsiteX1" fmla="*/ 184339 w 185464"/>
                <a:gd name="connsiteY1" fmla="*/ 3232 h 387525"/>
                <a:gd name="connsiteX2" fmla="*/ 184339 w 185464"/>
                <a:gd name="connsiteY2" fmla="*/ 385462 h 387525"/>
                <a:gd name="connsiteX3" fmla="*/ 6008 w 185464"/>
                <a:gd name="connsiteY3" fmla="*/ 385462 h 3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87525">
                  <a:moveTo>
                    <a:pt x="6008" y="3232"/>
                  </a:moveTo>
                  <a:lnTo>
                    <a:pt x="184339" y="3232"/>
                  </a:lnTo>
                  <a:lnTo>
                    <a:pt x="184339" y="385462"/>
                  </a:lnTo>
                  <a:lnTo>
                    <a:pt x="6008" y="385462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558225-6430-4D7C-A25A-3722938D69F5}"/>
                </a:ext>
              </a:extLst>
            </p:cNvPr>
            <p:cNvSpPr/>
            <p:nvPr/>
          </p:nvSpPr>
          <p:spPr>
            <a:xfrm>
              <a:off x="7145519" y="5095569"/>
              <a:ext cx="185464" cy="310788"/>
            </a:xfrm>
            <a:custGeom>
              <a:avLst/>
              <a:gdLst>
                <a:gd name="connsiteX0" fmla="*/ 6008 w 185464"/>
                <a:gd name="connsiteY0" fmla="*/ 3231 h 310787"/>
                <a:gd name="connsiteX1" fmla="*/ 184339 w 185464"/>
                <a:gd name="connsiteY1" fmla="*/ 3231 h 310787"/>
                <a:gd name="connsiteX2" fmla="*/ 184339 w 185464"/>
                <a:gd name="connsiteY2" fmla="*/ 309031 h 310787"/>
                <a:gd name="connsiteX3" fmla="*/ 6008 w 185464"/>
                <a:gd name="connsiteY3" fmla="*/ 309031 h 31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10787">
                  <a:moveTo>
                    <a:pt x="6008" y="3231"/>
                  </a:moveTo>
                  <a:lnTo>
                    <a:pt x="184339" y="3231"/>
                  </a:lnTo>
                  <a:lnTo>
                    <a:pt x="184339" y="309031"/>
                  </a:lnTo>
                  <a:lnTo>
                    <a:pt x="6008" y="309031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1756DD2-BD96-45A9-801B-5C6B07AF3635}"/>
                </a:ext>
              </a:extLst>
            </p:cNvPr>
            <p:cNvSpPr/>
            <p:nvPr/>
          </p:nvSpPr>
          <p:spPr>
            <a:xfrm>
              <a:off x="5804327" y="4789769"/>
              <a:ext cx="185464" cy="310788"/>
            </a:xfrm>
            <a:custGeom>
              <a:avLst/>
              <a:gdLst>
                <a:gd name="connsiteX0" fmla="*/ 6008 w 185464"/>
                <a:gd name="connsiteY0" fmla="*/ 3231 h 310787"/>
                <a:gd name="connsiteX1" fmla="*/ 184339 w 185464"/>
                <a:gd name="connsiteY1" fmla="*/ 3231 h 310787"/>
                <a:gd name="connsiteX2" fmla="*/ 184339 w 185464"/>
                <a:gd name="connsiteY2" fmla="*/ 309031 h 310787"/>
                <a:gd name="connsiteX3" fmla="*/ 6008 w 185464"/>
                <a:gd name="connsiteY3" fmla="*/ 309031 h 31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10787">
                  <a:moveTo>
                    <a:pt x="6008" y="3231"/>
                  </a:moveTo>
                  <a:lnTo>
                    <a:pt x="184339" y="3231"/>
                  </a:lnTo>
                  <a:lnTo>
                    <a:pt x="184339" y="309031"/>
                  </a:lnTo>
                  <a:lnTo>
                    <a:pt x="6008" y="309031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0967892-BDA9-47F7-B90C-13937C741139}"/>
                </a:ext>
              </a:extLst>
            </p:cNvPr>
            <p:cNvSpPr/>
            <p:nvPr/>
          </p:nvSpPr>
          <p:spPr>
            <a:xfrm>
              <a:off x="5000839" y="2840324"/>
              <a:ext cx="185464" cy="1266172"/>
            </a:xfrm>
            <a:custGeom>
              <a:avLst/>
              <a:gdLst>
                <a:gd name="connsiteX0" fmla="*/ 6008 w 185464"/>
                <a:gd name="connsiteY0" fmla="*/ 3231 h 1266172"/>
                <a:gd name="connsiteX1" fmla="*/ 184339 w 185464"/>
                <a:gd name="connsiteY1" fmla="*/ 3231 h 1266172"/>
                <a:gd name="connsiteX2" fmla="*/ 184339 w 185464"/>
                <a:gd name="connsiteY2" fmla="*/ 1264646 h 1266172"/>
                <a:gd name="connsiteX3" fmla="*/ 6008 w 185464"/>
                <a:gd name="connsiteY3" fmla="*/ 1264646 h 126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266172">
                  <a:moveTo>
                    <a:pt x="6008" y="3231"/>
                  </a:moveTo>
                  <a:lnTo>
                    <a:pt x="184339" y="3231"/>
                  </a:lnTo>
                  <a:lnTo>
                    <a:pt x="184339" y="1264646"/>
                  </a:lnTo>
                  <a:lnTo>
                    <a:pt x="6008" y="1264646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C8B1E7F-E853-4983-A56B-77CE45259B27}"/>
                </a:ext>
              </a:extLst>
            </p:cNvPr>
            <p:cNvSpPr/>
            <p:nvPr/>
          </p:nvSpPr>
          <p:spPr>
            <a:xfrm>
              <a:off x="5266766" y="2783001"/>
              <a:ext cx="185464" cy="1304541"/>
            </a:xfrm>
            <a:custGeom>
              <a:avLst/>
              <a:gdLst>
                <a:gd name="connsiteX0" fmla="*/ 6008 w 185464"/>
                <a:gd name="connsiteY0" fmla="*/ 3231 h 1304541"/>
                <a:gd name="connsiteX1" fmla="*/ 184339 w 185464"/>
                <a:gd name="connsiteY1" fmla="*/ 3231 h 1304541"/>
                <a:gd name="connsiteX2" fmla="*/ 184339 w 185464"/>
                <a:gd name="connsiteY2" fmla="*/ 1302862 h 1304541"/>
                <a:gd name="connsiteX3" fmla="*/ 6008 w 185464"/>
                <a:gd name="connsiteY3" fmla="*/ 1302862 h 130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304541">
                  <a:moveTo>
                    <a:pt x="6008" y="3231"/>
                  </a:moveTo>
                  <a:lnTo>
                    <a:pt x="184339" y="3231"/>
                  </a:lnTo>
                  <a:lnTo>
                    <a:pt x="184339" y="1302862"/>
                  </a:lnTo>
                  <a:lnTo>
                    <a:pt x="6008" y="1302862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F5F1CEA-43C1-4C91-8D35-A5FE5005D995}"/>
                </a:ext>
              </a:extLst>
            </p:cNvPr>
            <p:cNvSpPr/>
            <p:nvPr/>
          </p:nvSpPr>
          <p:spPr>
            <a:xfrm>
              <a:off x="6075961" y="4541330"/>
              <a:ext cx="185464" cy="445079"/>
            </a:xfrm>
            <a:custGeom>
              <a:avLst/>
              <a:gdLst>
                <a:gd name="connsiteX0" fmla="*/ 6008 w 185464"/>
                <a:gd name="connsiteY0" fmla="*/ 3231 h 445078"/>
                <a:gd name="connsiteX1" fmla="*/ 184339 w 185464"/>
                <a:gd name="connsiteY1" fmla="*/ 3231 h 445078"/>
                <a:gd name="connsiteX2" fmla="*/ 184339 w 185464"/>
                <a:gd name="connsiteY2" fmla="*/ 442824 h 445078"/>
                <a:gd name="connsiteX3" fmla="*/ 6008 w 185464"/>
                <a:gd name="connsiteY3" fmla="*/ 442824 h 44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45078">
                  <a:moveTo>
                    <a:pt x="6008" y="3231"/>
                  </a:moveTo>
                  <a:lnTo>
                    <a:pt x="184339" y="3231"/>
                  </a:lnTo>
                  <a:lnTo>
                    <a:pt x="184339" y="442824"/>
                  </a:lnTo>
                  <a:lnTo>
                    <a:pt x="6008" y="442824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8303110-96CD-48F7-92BB-625660AB1393}"/>
                </a:ext>
              </a:extLst>
            </p:cNvPr>
            <p:cNvSpPr/>
            <p:nvPr/>
          </p:nvSpPr>
          <p:spPr>
            <a:xfrm>
              <a:off x="6341960" y="4235531"/>
              <a:ext cx="185464" cy="598554"/>
            </a:xfrm>
            <a:custGeom>
              <a:avLst/>
              <a:gdLst>
                <a:gd name="connsiteX0" fmla="*/ 6008 w 185464"/>
                <a:gd name="connsiteY0" fmla="*/ 3231 h 598554"/>
                <a:gd name="connsiteX1" fmla="*/ 184339 w 185464"/>
                <a:gd name="connsiteY1" fmla="*/ 3231 h 598554"/>
                <a:gd name="connsiteX2" fmla="*/ 184339 w 185464"/>
                <a:gd name="connsiteY2" fmla="*/ 595723 h 598554"/>
                <a:gd name="connsiteX3" fmla="*/ 6008 w 185464"/>
                <a:gd name="connsiteY3" fmla="*/ 595723 h 59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598554">
                  <a:moveTo>
                    <a:pt x="6008" y="3231"/>
                  </a:moveTo>
                  <a:lnTo>
                    <a:pt x="184339" y="3231"/>
                  </a:lnTo>
                  <a:lnTo>
                    <a:pt x="184339" y="595723"/>
                  </a:lnTo>
                  <a:lnTo>
                    <a:pt x="6008" y="595723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B893BE1-E21B-42F1-9F9C-5832EA45B9E4}"/>
                </a:ext>
              </a:extLst>
            </p:cNvPr>
            <p:cNvSpPr/>
            <p:nvPr/>
          </p:nvSpPr>
          <p:spPr>
            <a:xfrm>
              <a:off x="4463206" y="3260808"/>
              <a:ext cx="185464" cy="1055144"/>
            </a:xfrm>
            <a:custGeom>
              <a:avLst/>
              <a:gdLst>
                <a:gd name="connsiteX0" fmla="*/ 6008 w 185464"/>
                <a:gd name="connsiteY0" fmla="*/ 3231 h 1055143"/>
                <a:gd name="connsiteX1" fmla="*/ 184339 w 185464"/>
                <a:gd name="connsiteY1" fmla="*/ 3231 h 1055143"/>
                <a:gd name="connsiteX2" fmla="*/ 184339 w 185464"/>
                <a:gd name="connsiteY2" fmla="*/ 1054385 h 1055143"/>
                <a:gd name="connsiteX3" fmla="*/ 6008 w 185464"/>
                <a:gd name="connsiteY3" fmla="*/ 1054385 h 105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055143">
                  <a:moveTo>
                    <a:pt x="6008" y="3231"/>
                  </a:moveTo>
                  <a:lnTo>
                    <a:pt x="184339" y="3231"/>
                  </a:lnTo>
                  <a:lnTo>
                    <a:pt x="184339" y="1054385"/>
                  </a:lnTo>
                  <a:lnTo>
                    <a:pt x="6008" y="1054385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FB68709-148D-438C-824E-09EF70077824}"/>
                </a:ext>
              </a:extLst>
            </p:cNvPr>
            <p:cNvSpPr/>
            <p:nvPr/>
          </p:nvSpPr>
          <p:spPr>
            <a:xfrm>
              <a:off x="3122085" y="3107908"/>
              <a:ext cx="185464" cy="176497"/>
            </a:xfrm>
            <a:custGeom>
              <a:avLst/>
              <a:gdLst>
                <a:gd name="connsiteX0" fmla="*/ 6008 w 185464"/>
                <a:gd name="connsiteY0" fmla="*/ 3231 h 176496"/>
                <a:gd name="connsiteX1" fmla="*/ 184339 w 185464"/>
                <a:gd name="connsiteY1" fmla="*/ 3231 h 176496"/>
                <a:gd name="connsiteX2" fmla="*/ 184339 w 185464"/>
                <a:gd name="connsiteY2" fmla="*/ 175239 h 176496"/>
                <a:gd name="connsiteX3" fmla="*/ 6008 w 185464"/>
                <a:gd name="connsiteY3" fmla="*/ 175239 h 17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76496">
                  <a:moveTo>
                    <a:pt x="6008" y="3231"/>
                  </a:moveTo>
                  <a:lnTo>
                    <a:pt x="184339" y="3231"/>
                  </a:lnTo>
                  <a:lnTo>
                    <a:pt x="184339" y="175239"/>
                  </a:lnTo>
                  <a:lnTo>
                    <a:pt x="6008" y="175239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AB17BBB-CB3C-41AD-BC0A-CBBB7672D81A}"/>
                </a:ext>
              </a:extLst>
            </p:cNvPr>
            <p:cNvSpPr/>
            <p:nvPr/>
          </p:nvSpPr>
          <p:spPr>
            <a:xfrm>
              <a:off x="4729205" y="3146124"/>
              <a:ext cx="185464" cy="1131881"/>
            </a:xfrm>
            <a:custGeom>
              <a:avLst/>
              <a:gdLst>
                <a:gd name="connsiteX0" fmla="*/ 6008 w 185464"/>
                <a:gd name="connsiteY0" fmla="*/ 3232 h 1131881"/>
                <a:gd name="connsiteX1" fmla="*/ 184339 w 185464"/>
                <a:gd name="connsiteY1" fmla="*/ 3232 h 1131881"/>
                <a:gd name="connsiteX2" fmla="*/ 184339 w 185464"/>
                <a:gd name="connsiteY2" fmla="*/ 1130854 h 1131881"/>
                <a:gd name="connsiteX3" fmla="*/ 6008 w 185464"/>
                <a:gd name="connsiteY3" fmla="*/ 1130854 h 113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31881">
                  <a:moveTo>
                    <a:pt x="6008" y="3232"/>
                  </a:moveTo>
                  <a:lnTo>
                    <a:pt x="184339" y="3232"/>
                  </a:lnTo>
                  <a:lnTo>
                    <a:pt x="184339" y="1130854"/>
                  </a:lnTo>
                  <a:lnTo>
                    <a:pt x="6008" y="1130854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3DAD69F-5B44-442C-9832-5095818867A5}"/>
                </a:ext>
              </a:extLst>
            </p:cNvPr>
            <p:cNvSpPr/>
            <p:nvPr/>
          </p:nvSpPr>
          <p:spPr>
            <a:xfrm>
              <a:off x="3388084" y="3127016"/>
              <a:ext cx="185464" cy="214866"/>
            </a:xfrm>
            <a:custGeom>
              <a:avLst/>
              <a:gdLst>
                <a:gd name="connsiteX0" fmla="*/ 6008 w 185464"/>
                <a:gd name="connsiteY0" fmla="*/ 3231 h 214865"/>
                <a:gd name="connsiteX1" fmla="*/ 184339 w 185464"/>
                <a:gd name="connsiteY1" fmla="*/ 3231 h 214865"/>
                <a:gd name="connsiteX2" fmla="*/ 184339 w 185464"/>
                <a:gd name="connsiteY2" fmla="*/ 213455 h 214865"/>
                <a:gd name="connsiteX3" fmla="*/ 6008 w 185464"/>
                <a:gd name="connsiteY3" fmla="*/ 213455 h 21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14865">
                  <a:moveTo>
                    <a:pt x="6008" y="3231"/>
                  </a:moveTo>
                  <a:lnTo>
                    <a:pt x="184339" y="3231"/>
                  </a:lnTo>
                  <a:lnTo>
                    <a:pt x="184339" y="213455"/>
                  </a:lnTo>
                  <a:lnTo>
                    <a:pt x="6008" y="213455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A34447A-DE47-4BF9-8008-9C5131F3B570}"/>
                </a:ext>
              </a:extLst>
            </p:cNvPr>
            <p:cNvSpPr/>
            <p:nvPr/>
          </p:nvSpPr>
          <p:spPr>
            <a:xfrm>
              <a:off x="3925645" y="3643039"/>
              <a:ext cx="185464" cy="214866"/>
            </a:xfrm>
            <a:custGeom>
              <a:avLst/>
              <a:gdLst>
                <a:gd name="connsiteX0" fmla="*/ 6008 w 185464"/>
                <a:gd name="connsiteY0" fmla="*/ 3231 h 214865"/>
                <a:gd name="connsiteX1" fmla="*/ 184339 w 185464"/>
                <a:gd name="connsiteY1" fmla="*/ 3231 h 214865"/>
                <a:gd name="connsiteX2" fmla="*/ 184339 w 185464"/>
                <a:gd name="connsiteY2" fmla="*/ 213454 h 214865"/>
                <a:gd name="connsiteX3" fmla="*/ 6008 w 185464"/>
                <a:gd name="connsiteY3" fmla="*/ 213454 h 21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14865">
                  <a:moveTo>
                    <a:pt x="6008" y="3231"/>
                  </a:moveTo>
                  <a:lnTo>
                    <a:pt x="184339" y="3231"/>
                  </a:lnTo>
                  <a:lnTo>
                    <a:pt x="184339" y="213454"/>
                  </a:lnTo>
                  <a:lnTo>
                    <a:pt x="6008" y="213454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D37AFE1-4543-4B04-A2FA-C857B76C645C}"/>
                </a:ext>
              </a:extLst>
            </p:cNvPr>
            <p:cNvSpPr/>
            <p:nvPr/>
          </p:nvSpPr>
          <p:spPr>
            <a:xfrm>
              <a:off x="3654011" y="3509247"/>
              <a:ext cx="185464" cy="253234"/>
            </a:xfrm>
            <a:custGeom>
              <a:avLst/>
              <a:gdLst>
                <a:gd name="connsiteX0" fmla="*/ 6008 w 185464"/>
                <a:gd name="connsiteY0" fmla="*/ 3231 h 253234"/>
                <a:gd name="connsiteX1" fmla="*/ 184339 w 185464"/>
                <a:gd name="connsiteY1" fmla="*/ 3231 h 253234"/>
                <a:gd name="connsiteX2" fmla="*/ 184339 w 185464"/>
                <a:gd name="connsiteY2" fmla="*/ 251708 h 253234"/>
                <a:gd name="connsiteX3" fmla="*/ 6008 w 185464"/>
                <a:gd name="connsiteY3" fmla="*/ 251708 h 25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53234">
                  <a:moveTo>
                    <a:pt x="6008" y="3231"/>
                  </a:moveTo>
                  <a:lnTo>
                    <a:pt x="184339" y="3231"/>
                  </a:lnTo>
                  <a:lnTo>
                    <a:pt x="184339" y="251708"/>
                  </a:lnTo>
                  <a:lnTo>
                    <a:pt x="6008" y="251708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2ADC772-8752-4244-BCCE-6DE3BA2191EE}"/>
                </a:ext>
              </a:extLst>
            </p:cNvPr>
            <p:cNvSpPr/>
            <p:nvPr/>
          </p:nvSpPr>
          <p:spPr>
            <a:xfrm>
              <a:off x="6607887" y="4063523"/>
              <a:ext cx="185464" cy="694476"/>
            </a:xfrm>
            <a:custGeom>
              <a:avLst/>
              <a:gdLst>
                <a:gd name="connsiteX0" fmla="*/ 6008 w 185464"/>
                <a:gd name="connsiteY0" fmla="*/ 3232 h 694476"/>
                <a:gd name="connsiteX1" fmla="*/ 184339 w 185464"/>
                <a:gd name="connsiteY1" fmla="*/ 3232 h 694476"/>
                <a:gd name="connsiteX2" fmla="*/ 184339 w 185464"/>
                <a:gd name="connsiteY2" fmla="*/ 691262 h 694476"/>
                <a:gd name="connsiteX3" fmla="*/ 6008 w 185464"/>
                <a:gd name="connsiteY3" fmla="*/ 691262 h 69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694476">
                  <a:moveTo>
                    <a:pt x="6008" y="3232"/>
                  </a:moveTo>
                  <a:lnTo>
                    <a:pt x="184339" y="3232"/>
                  </a:lnTo>
                  <a:lnTo>
                    <a:pt x="184339" y="691262"/>
                  </a:lnTo>
                  <a:lnTo>
                    <a:pt x="6008" y="691262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63163E-0694-421A-B30B-6E684CAE0105}"/>
                </a:ext>
              </a:extLst>
            </p:cNvPr>
            <p:cNvSpPr/>
            <p:nvPr/>
          </p:nvSpPr>
          <p:spPr>
            <a:xfrm>
              <a:off x="7417082" y="4636869"/>
              <a:ext cx="185464" cy="387525"/>
            </a:xfrm>
            <a:custGeom>
              <a:avLst/>
              <a:gdLst>
                <a:gd name="connsiteX0" fmla="*/ 6008 w 185464"/>
                <a:gd name="connsiteY0" fmla="*/ 3232 h 387525"/>
                <a:gd name="connsiteX1" fmla="*/ 184339 w 185464"/>
                <a:gd name="connsiteY1" fmla="*/ 3232 h 387525"/>
                <a:gd name="connsiteX2" fmla="*/ 184339 w 185464"/>
                <a:gd name="connsiteY2" fmla="*/ 385462 h 387525"/>
                <a:gd name="connsiteX3" fmla="*/ 6008 w 185464"/>
                <a:gd name="connsiteY3" fmla="*/ 385462 h 38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87525">
                  <a:moveTo>
                    <a:pt x="6008" y="3232"/>
                  </a:moveTo>
                  <a:lnTo>
                    <a:pt x="184339" y="3232"/>
                  </a:lnTo>
                  <a:lnTo>
                    <a:pt x="184339" y="385462"/>
                  </a:lnTo>
                  <a:lnTo>
                    <a:pt x="6008" y="385462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C94689F-E845-47E0-90F3-8D7F0E04F8EC}"/>
                </a:ext>
              </a:extLst>
            </p:cNvPr>
            <p:cNvSpPr/>
            <p:nvPr/>
          </p:nvSpPr>
          <p:spPr>
            <a:xfrm>
              <a:off x="7683081" y="4445754"/>
              <a:ext cx="185464" cy="464263"/>
            </a:xfrm>
            <a:custGeom>
              <a:avLst/>
              <a:gdLst>
                <a:gd name="connsiteX0" fmla="*/ 6008 w 185464"/>
                <a:gd name="connsiteY0" fmla="*/ 3232 h 464263"/>
                <a:gd name="connsiteX1" fmla="*/ 184339 w 185464"/>
                <a:gd name="connsiteY1" fmla="*/ 3232 h 464263"/>
                <a:gd name="connsiteX2" fmla="*/ 184339 w 185464"/>
                <a:gd name="connsiteY2" fmla="*/ 461931 h 464263"/>
                <a:gd name="connsiteX3" fmla="*/ 6008 w 185464"/>
                <a:gd name="connsiteY3" fmla="*/ 461931 h 46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64263">
                  <a:moveTo>
                    <a:pt x="6008" y="3232"/>
                  </a:moveTo>
                  <a:lnTo>
                    <a:pt x="184339" y="3232"/>
                  </a:lnTo>
                  <a:lnTo>
                    <a:pt x="184339" y="461931"/>
                  </a:lnTo>
                  <a:lnTo>
                    <a:pt x="6008" y="461931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60AD720-34BE-4F99-AE6F-1DA65254E326}"/>
                </a:ext>
              </a:extLst>
            </p:cNvPr>
            <p:cNvSpPr/>
            <p:nvPr/>
          </p:nvSpPr>
          <p:spPr>
            <a:xfrm>
              <a:off x="7145519" y="4789769"/>
              <a:ext cx="185464" cy="310788"/>
            </a:xfrm>
            <a:custGeom>
              <a:avLst/>
              <a:gdLst>
                <a:gd name="connsiteX0" fmla="*/ 6008 w 185464"/>
                <a:gd name="connsiteY0" fmla="*/ 3231 h 310787"/>
                <a:gd name="connsiteX1" fmla="*/ 184339 w 185464"/>
                <a:gd name="connsiteY1" fmla="*/ 3231 h 310787"/>
                <a:gd name="connsiteX2" fmla="*/ 184339 w 185464"/>
                <a:gd name="connsiteY2" fmla="*/ 309031 h 310787"/>
                <a:gd name="connsiteX3" fmla="*/ 6008 w 185464"/>
                <a:gd name="connsiteY3" fmla="*/ 309031 h 31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10787">
                  <a:moveTo>
                    <a:pt x="6008" y="3231"/>
                  </a:moveTo>
                  <a:lnTo>
                    <a:pt x="184339" y="3231"/>
                  </a:lnTo>
                  <a:lnTo>
                    <a:pt x="184339" y="309031"/>
                  </a:lnTo>
                  <a:lnTo>
                    <a:pt x="6008" y="309031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BE32FAF-EA66-4C0E-8616-8C12D816928F}"/>
                </a:ext>
              </a:extLst>
            </p:cNvPr>
            <p:cNvSpPr/>
            <p:nvPr/>
          </p:nvSpPr>
          <p:spPr>
            <a:xfrm>
              <a:off x="7954715" y="4445754"/>
              <a:ext cx="185464" cy="464263"/>
            </a:xfrm>
            <a:custGeom>
              <a:avLst/>
              <a:gdLst>
                <a:gd name="connsiteX0" fmla="*/ 6008 w 185464"/>
                <a:gd name="connsiteY0" fmla="*/ 3232 h 464263"/>
                <a:gd name="connsiteX1" fmla="*/ 184339 w 185464"/>
                <a:gd name="connsiteY1" fmla="*/ 3232 h 464263"/>
                <a:gd name="connsiteX2" fmla="*/ 184339 w 185464"/>
                <a:gd name="connsiteY2" fmla="*/ 461931 h 464263"/>
                <a:gd name="connsiteX3" fmla="*/ 6008 w 185464"/>
                <a:gd name="connsiteY3" fmla="*/ 461931 h 46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64263">
                  <a:moveTo>
                    <a:pt x="6008" y="3232"/>
                  </a:moveTo>
                  <a:lnTo>
                    <a:pt x="184339" y="3232"/>
                  </a:lnTo>
                  <a:lnTo>
                    <a:pt x="184339" y="461931"/>
                  </a:lnTo>
                  <a:lnTo>
                    <a:pt x="6008" y="461931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C81EE9A-1557-4B5F-B12A-41DA7417FC41}"/>
                </a:ext>
              </a:extLst>
            </p:cNvPr>
            <p:cNvSpPr/>
            <p:nvPr/>
          </p:nvSpPr>
          <p:spPr>
            <a:xfrm>
              <a:off x="5804327" y="4675084"/>
              <a:ext cx="185464" cy="118943"/>
            </a:xfrm>
            <a:custGeom>
              <a:avLst/>
              <a:gdLst>
                <a:gd name="connsiteX0" fmla="*/ 6008 w 185464"/>
                <a:gd name="connsiteY0" fmla="*/ 3232 h 118943"/>
                <a:gd name="connsiteX1" fmla="*/ 184339 w 185464"/>
                <a:gd name="connsiteY1" fmla="*/ 3232 h 118943"/>
                <a:gd name="connsiteX2" fmla="*/ 184339 w 185464"/>
                <a:gd name="connsiteY2" fmla="*/ 117916 h 118943"/>
                <a:gd name="connsiteX3" fmla="*/ 6008 w 185464"/>
                <a:gd name="connsiteY3" fmla="*/ 117916 h 1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8943">
                  <a:moveTo>
                    <a:pt x="6008" y="3232"/>
                  </a:moveTo>
                  <a:lnTo>
                    <a:pt x="184339" y="3232"/>
                  </a:lnTo>
                  <a:lnTo>
                    <a:pt x="184339" y="117916"/>
                  </a:lnTo>
                  <a:lnTo>
                    <a:pt x="6008" y="117916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5738621-4EC5-406E-9DAB-D8D6E184F5F3}"/>
                </a:ext>
              </a:extLst>
            </p:cNvPr>
            <p:cNvSpPr/>
            <p:nvPr/>
          </p:nvSpPr>
          <p:spPr>
            <a:xfrm>
              <a:off x="5266766" y="2553632"/>
              <a:ext cx="185464" cy="234050"/>
            </a:xfrm>
            <a:custGeom>
              <a:avLst/>
              <a:gdLst>
                <a:gd name="connsiteX0" fmla="*/ 6008 w 185464"/>
                <a:gd name="connsiteY0" fmla="*/ 3231 h 234050"/>
                <a:gd name="connsiteX1" fmla="*/ 184339 w 185464"/>
                <a:gd name="connsiteY1" fmla="*/ 3231 h 234050"/>
                <a:gd name="connsiteX2" fmla="*/ 184339 w 185464"/>
                <a:gd name="connsiteY2" fmla="*/ 232562 h 234050"/>
                <a:gd name="connsiteX3" fmla="*/ 6008 w 185464"/>
                <a:gd name="connsiteY3" fmla="*/ 232562 h 23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4050">
                  <a:moveTo>
                    <a:pt x="6008" y="3231"/>
                  </a:moveTo>
                  <a:lnTo>
                    <a:pt x="184339" y="3231"/>
                  </a:lnTo>
                  <a:lnTo>
                    <a:pt x="184339" y="232562"/>
                  </a:lnTo>
                  <a:lnTo>
                    <a:pt x="6008" y="232562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C214730-7410-4B1B-8A13-D8C07F0C8555}"/>
                </a:ext>
              </a:extLst>
            </p:cNvPr>
            <p:cNvSpPr/>
            <p:nvPr/>
          </p:nvSpPr>
          <p:spPr>
            <a:xfrm>
              <a:off x="5000839" y="2610993"/>
              <a:ext cx="185464" cy="234050"/>
            </a:xfrm>
            <a:custGeom>
              <a:avLst/>
              <a:gdLst>
                <a:gd name="connsiteX0" fmla="*/ 6008 w 185464"/>
                <a:gd name="connsiteY0" fmla="*/ 3232 h 234050"/>
                <a:gd name="connsiteX1" fmla="*/ 184339 w 185464"/>
                <a:gd name="connsiteY1" fmla="*/ 3232 h 234050"/>
                <a:gd name="connsiteX2" fmla="*/ 184339 w 185464"/>
                <a:gd name="connsiteY2" fmla="*/ 232562 h 234050"/>
                <a:gd name="connsiteX3" fmla="*/ 6008 w 185464"/>
                <a:gd name="connsiteY3" fmla="*/ 232562 h 23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4050">
                  <a:moveTo>
                    <a:pt x="6008" y="3232"/>
                  </a:moveTo>
                  <a:lnTo>
                    <a:pt x="184339" y="3232"/>
                  </a:lnTo>
                  <a:lnTo>
                    <a:pt x="184339" y="232562"/>
                  </a:lnTo>
                  <a:lnTo>
                    <a:pt x="6008" y="232562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4325BD5-2C68-4BF1-B027-83DB504B2229}"/>
                </a:ext>
              </a:extLst>
            </p:cNvPr>
            <p:cNvSpPr/>
            <p:nvPr/>
          </p:nvSpPr>
          <p:spPr>
            <a:xfrm>
              <a:off x="6075961" y="4331069"/>
              <a:ext cx="185464" cy="214866"/>
            </a:xfrm>
            <a:custGeom>
              <a:avLst/>
              <a:gdLst>
                <a:gd name="connsiteX0" fmla="*/ 6008 w 185464"/>
                <a:gd name="connsiteY0" fmla="*/ 3231 h 214865"/>
                <a:gd name="connsiteX1" fmla="*/ 184339 w 185464"/>
                <a:gd name="connsiteY1" fmla="*/ 3231 h 214865"/>
                <a:gd name="connsiteX2" fmla="*/ 184339 w 185464"/>
                <a:gd name="connsiteY2" fmla="*/ 213454 h 214865"/>
                <a:gd name="connsiteX3" fmla="*/ 6008 w 185464"/>
                <a:gd name="connsiteY3" fmla="*/ 213454 h 21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14865">
                  <a:moveTo>
                    <a:pt x="6008" y="3231"/>
                  </a:moveTo>
                  <a:lnTo>
                    <a:pt x="184339" y="3231"/>
                  </a:lnTo>
                  <a:lnTo>
                    <a:pt x="184339" y="213454"/>
                  </a:lnTo>
                  <a:lnTo>
                    <a:pt x="6008" y="213454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81BE0B7-F962-4A54-898D-864B44360447}"/>
                </a:ext>
              </a:extLst>
            </p:cNvPr>
            <p:cNvSpPr/>
            <p:nvPr/>
          </p:nvSpPr>
          <p:spPr>
            <a:xfrm>
              <a:off x="6341960" y="3891515"/>
              <a:ext cx="185464" cy="349157"/>
            </a:xfrm>
            <a:custGeom>
              <a:avLst/>
              <a:gdLst>
                <a:gd name="connsiteX0" fmla="*/ 6008 w 185464"/>
                <a:gd name="connsiteY0" fmla="*/ 3231 h 349156"/>
                <a:gd name="connsiteX1" fmla="*/ 184339 w 185464"/>
                <a:gd name="connsiteY1" fmla="*/ 3231 h 349156"/>
                <a:gd name="connsiteX2" fmla="*/ 184339 w 185464"/>
                <a:gd name="connsiteY2" fmla="*/ 347247 h 349156"/>
                <a:gd name="connsiteX3" fmla="*/ 6008 w 185464"/>
                <a:gd name="connsiteY3" fmla="*/ 347247 h 3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49156">
                  <a:moveTo>
                    <a:pt x="6008" y="3231"/>
                  </a:moveTo>
                  <a:lnTo>
                    <a:pt x="184339" y="3231"/>
                  </a:lnTo>
                  <a:lnTo>
                    <a:pt x="184339" y="347247"/>
                  </a:lnTo>
                  <a:lnTo>
                    <a:pt x="6008" y="347247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DFE416D-C082-453C-9B36-10C26FF4960E}"/>
                </a:ext>
              </a:extLst>
            </p:cNvPr>
            <p:cNvSpPr/>
            <p:nvPr/>
          </p:nvSpPr>
          <p:spPr>
            <a:xfrm>
              <a:off x="3925645" y="3604823"/>
              <a:ext cx="185464" cy="42206"/>
            </a:xfrm>
            <a:custGeom>
              <a:avLst/>
              <a:gdLst>
                <a:gd name="connsiteX0" fmla="*/ 6008 w 185464"/>
                <a:gd name="connsiteY0" fmla="*/ 3231 h 42205"/>
                <a:gd name="connsiteX1" fmla="*/ 184339 w 185464"/>
                <a:gd name="connsiteY1" fmla="*/ 3231 h 42205"/>
                <a:gd name="connsiteX2" fmla="*/ 184339 w 185464"/>
                <a:gd name="connsiteY2" fmla="*/ 41447 h 42205"/>
                <a:gd name="connsiteX3" fmla="*/ 6008 w 185464"/>
                <a:gd name="connsiteY3" fmla="*/ 41447 h 4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2205">
                  <a:moveTo>
                    <a:pt x="6008" y="3231"/>
                  </a:moveTo>
                  <a:lnTo>
                    <a:pt x="184339" y="3231"/>
                  </a:lnTo>
                  <a:lnTo>
                    <a:pt x="184339" y="41447"/>
                  </a:lnTo>
                  <a:lnTo>
                    <a:pt x="6008" y="41447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1798ED7-91C3-4A75-A3AA-18DEB0A9FA99}"/>
                </a:ext>
              </a:extLst>
            </p:cNvPr>
            <p:cNvSpPr/>
            <p:nvPr/>
          </p:nvSpPr>
          <p:spPr>
            <a:xfrm>
              <a:off x="4729205" y="2935901"/>
              <a:ext cx="185464" cy="214866"/>
            </a:xfrm>
            <a:custGeom>
              <a:avLst/>
              <a:gdLst>
                <a:gd name="connsiteX0" fmla="*/ 6008 w 185464"/>
                <a:gd name="connsiteY0" fmla="*/ 3231 h 214865"/>
                <a:gd name="connsiteX1" fmla="*/ 184339 w 185464"/>
                <a:gd name="connsiteY1" fmla="*/ 3231 h 214865"/>
                <a:gd name="connsiteX2" fmla="*/ 184339 w 185464"/>
                <a:gd name="connsiteY2" fmla="*/ 213455 h 214865"/>
                <a:gd name="connsiteX3" fmla="*/ 6008 w 185464"/>
                <a:gd name="connsiteY3" fmla="*/ 213455 h 21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14865">
                  <a:moveTo>
                    <a:pt x="6008" y="3231"/>
                  </a:moveTo>
                  <a:lnTo>
                    <a:pt x="184339" y="3231"/>
                  </a:lnTo>
                  <a:lnTo>
                    <a:pt x="184339" y="213455"/>
                  </a:lnTo>
                  <a:lnTo>
                    <a:pt x="6008" y="213455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E3CE2C9-442B-4FEB-958C-F07417112FCF}"/>
                </a:ext>
              </a:extLst>
            </p:cNvPr>
            <p:cNvSpPr/>
            <p:nvPr/>
          </p:nvSpPr>
          <p:spPr>
            <a:xfrm>
              <a:off x="3122085" y="3088801"/>
              <a:ext cx="185464" cy="23021"/>
            </a:xfrm>
            <a:custGeom>
              <a:avLst/>
              <a:gdLst>
                <a:gd name="connsiteX0" fmla="*/ 6008 w 185464"/>
                <a:gd name="connsiteY0" fmla="*/ 3232 h 23021"/>
                <a:gd name="connsiteX1" fmla="*/ 184339 w 185464"/>
                <a:gd name="connsiteY1" fmla="*/ 3232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224CC77-A197-4688-B103-FDDA6F091D2C}"/>
                </a:ext>
              </a:extLst>
            </p:cNvPr>
            <p:cNvSpPr/>
            <p:nvPr/>
          </p:nvSpPr>
          <p:spPr>
            <a:xfrm>
              <a:off x="3654011" y="3490139"/>
              <a:ext cx="185464" cy="23021"/>
            </a:xfrm>
            <a:custGeom>
              <a:avLst/>
              <a:gdLst>
                <a:gd name="connsiteX0" fmla="*/ 6008 w 185464"/>
                <a:gd name="connsiteY0" fmla="*/ 3232 h 23021"/>
                <a:gd name="connsiteX1" fmla="*/ 184339 w 185464"/>
                <a:gd name="connsiteY1" fmla="*/ 3232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9036D32-BD1F-42DC-943D-D044FA9FFB44}"/>
                </a:ext>
              </a:extLst>
            </p:cNvPr>
            <p:cNvSpPr/>
            <p:nvPr/>
          </p:nvSpPr>
          <p:spPr>
            <a:xfrm>
              <a:off x="4463206" y="3088801"/>
              <a:ext cx="185464" cy="176497"/>
            </a:xfrm>
            <a:custGeom>
              <a:avLst/>
              <a:gdLst>
                <a:gd name="connsiteX0" fmla="*/ 6008 w 185464"/>
                <a:gd name="connsiteY0" fmla="*/ 3232 h 176496"/>
                <a:gd name="connsiteX1" fmla="*/ 184339 w 185464"/>
                <a:gd name="connsiteY1" fmla="*/ 3232 h 176496"/>
                <a:gd name="connsiteX2" fmla="*/ 184339 w 185464"/>
                <a:gd name="connsiteY2" fmla="*/ 175239 h 176496"/>
                <a:gd name="connsiteX3" fmla="*/ 6008 w 185464"/>
                <a:gd name="connsiteY3" fmla="*/ 175239 h 17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76496">
                  <a:moveTo>
                    <a:pt x="6008" y="3232"/>
                  </a:moveTo>
                  <a:lnTo>
                    <a:pt x="184339" y="3232"/>
                  </a:lnTo>
                  <a:lnTo>
                    <a:pt x="184339" y="175239"/>
                  </a:lnTo>
                  <a:lnTo>
                    <a:pt x="6008" y="175239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F4540D0-87DF-4022-8EAD-5F21D4792078}"/>
                </a:ext>
              </a:extLst>
            </p:cNvPr>
            <p:cNvSpPr/>
            <p:nvPr/>
          </p:nvSpPr>
          <p:spPr>
            <a:xfrm>
              <a:off x="6607887" y="3623931"/>
              <a:ext cx="185464" cy="445079"/>
            </a:xfrm>
            <a:custGeom>
              <a:avLst/>
              <a:gdLst>
                <a:gd name="connsiteX0" fmla="*/ 6008 w 185464"/>
                <a:gd name="connsiteY0" fmla="*/ 3232 h 445078"/>
                <a:gd name="connsiteX1" fmla="*/ 184339 w 185464"/>
                <a:gd name="connsiteY1" fmla="*/ 3232 h 445078"/>
                <a:gd name="connsiteX2" fmla="*/ 184339 w 185464"/>
                <a:gd name="connsiteY2" fmla="*/ 442824 h 445078"/>
                <a:gd name="connsiteX3" fmla="*/ 6008 w 185464"/>
                <a:gd name="connsiteY3" fmla="*/ 442824 h 44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45078">
                  <a:moveTo>
                    <a:pt x="6008" y="3232"/>
                  </a:moveTo>
                  <a:lnTo>
                    <a:pt x="184339" y="3232"/>
                  </a:lnTo>
                  <a:lnTo>
                    <a:pt x="184339" y="442824"/>
                  </a:lnTo>
                  <a:lnTo>
                    <a:pt x="6008" y="442824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32A8743-8B4D-468C-976C-01E252300A5D}"/>
                </a:ext>
              </a:extLst>
            </p:cNvPr>
            <p:cNvSpPr/>
            <p:nvPr/>
          </p:nvSpPr>
          <p:spPr>
            <a:xfrm>
              <a:off x="7417082" y="4483969"/>
              <a:ext cx="185464" cy="157312"/>
            </a:xfrm>
            <a:custGeom>
              <a:avLst/>
              <a:gdLst>
                <a:gd name="connsiteX0" fmla="*/ 6008 w 185464"/>
                <a:gd name="connsiteY0" fmla="*/ 3231 h 157312"/>
                <a:gd name="connsiteX1" fmla="*/ 184339 w 185464"/>
                <a:gd name="connsiteY1" fmla="*/ 3231 h 157312"/>
                <a:gd name="connsiteX2" fmla="*/ 184339 w 185464"/>
                <a:gd name="connsiteY2" fmla="*/ 156131 h 157312"/>
                <a:gd name="connsiteX3" fmla="*/ 6008 w 185464"/>
                <a:gd name="connsiteY3" fmla="*/ 156131 h 1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57312">
                  <a:moveTo>
                    <a:pt x="6008" y="3231"/>
                  </a:moveTo>
                  <a:lnTo>
                    <a:pt x="184339" y="3231"/>
                  </a:lnTo>
                  <a:lnTo>
                    <a:pt x="184339" y="156131"/>
                  </a:lnTo>
                  <a:lnTo>
                    <a:pt x="6008" y="156131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1264F10-EEF3-42D6-816A-2CFEE9E05CB7}"/>
                </a:ext>
              </a:extLst>
            </p:cNvPr>
            <p:cNvSpPr/>
            <p:nvPr/>
          </p:nvSpPr>
          <p:spPr>
            <a:xfrm>
              <a:off x="7683081" y="4216423"/>
              <a:ext cx="185464" cy="234050"/>
            </a:xfrm>
            <a:custGeom>
              <a:avLst/>
              <a:gdLst>
                <a:gd name="connsiteX0" fmla="*/ 6008 w 185464"/>
                <a:gd name="connsiteY0" fmla="*/ 3231 h 234050"/>
                <a:gd name="connsiteX1" fmla="*/ 184339 w 185464"/>
                <a:gd name="connsiteY1" fmla="*/ 3231 h 234050"/>
                <a:gd name="connsiteX2" fmla="*/ 184339 w 185464"/>
                <a:gd name="connsiteY2" fmla="*/ 232562 h 234050"/>
                <a:gd name="connsiteX3" fmla="*/ 6008 w 185464"/>
                <a:gd name="connsiteY3" fmla="*/ 232562 h 23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4050">
                  <a:moveTo>
                    <a:pt x="6008" y="3231"/>
                  </a:moveTo>
                  <a:lnTo>
                    <a:pt x="184339" y="3231"/>
                  </a:lnTo>
                  <a:lnTo>
                    <a:pt x="184339" y="232562"/>
                  </a:lnTo>
                  <a:lnTo>
                    <a:pt x="6008" y="232562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4B5B134-94C8-439C-9FB7-6AFDDE4FCC3C}"/>
                </a:ext>
              </a:extLst>
            </p:cNvPr>
            <p:cNvSpPr/>
            <p:nvPr/>
          </p:nvSpPr>
          <p:spPr>
            <a:xfrm>
              <a:off x="7954715" y="4197277"/>
              <a:ext cx="185464" cy="253234"/>
            </a:xfrm>
            <a:custGeom>
              <a:avLst/>
              <a:gdLst>
                <a:gd name="connsiteX0" fmla="*/ 6008 w 185464"/>
                <a:gd name="connsiteY0" fmla="*/ 3231 h 253234"/>
                <a:gd name="connsiteX1" fmla="*/ 184339 w 185464"/>
                <a:gd name="connsiteY1" fmla="*/ 3231 h 253234"/>
                <a:gd name="connsiteX2" fmla="*/ 184339 w 185464"/>
                <a:gd name="connsiteY2" fmla="*/ 251708 h 253234"/>
                <a:gd name="connsiteX3" fmla="*/ 6008 w 185464"/>
                <a:gd name="connsiteY3" fmla="*/ 251708 h 25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53234">
                  <a:moveTo>
                    <a:pt x="6008" y="3231"/>
                  </a:moveTo>
                  <a:lnTo>
                    <a:pt x="184339" y="3231"/>
                  </a:lnTo>
                  <a:lnTo>
                    <a:pt x="184339" y="251708"/>
                  </a:lnTo>
                  <a:lnTo>
                    <a:pt x="6008" y="251708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6A7F053-6531-41A8-A507-E972B7D2B277}"/>
                </a:ext>
              </a:extLst>
            </p:cNvPr>
            <p:cNvSpPr/>
            <p:nvPr/>
          </p:nvSpPr>
          <p:spPr>
            <a:xfrm>
              <a:off x="7145519" y="4675084"/>
              <a:ext cx="185464" cy="118943"/>
            </a:xfrm>
            <a:custGeom>
              <a:avLst/>
              <a:gdLst>
                <a:gd name="connsiteX0" fmla="*/ 6008 w 185464"/>
                <a:gd name="connsiteY0" fmla="*/ 3232 h 118943"/>
                <a:gd name="connsiteX1" fmla="*/ 184339 w 185464"/>
                <a:gd name="connsiteY1" fmla="*/ 3232 h 118943"/>
                <a:gd name="connsiteX2" fmla="*/ 184339 w 185464"/>
                <a:gd name="connsiteY2" fmla="*/ 117916 h 118943"/>
                <a:gd name="connsiteX3" fmla="*/ 6008 w 185464"/>
                <a:gd name="connsiteY3" fmla="*/ 117916 h 1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8943">
                  <a:moveTo>
                    <a:pt x="6008" y="3232"/>
                  </a:moveTo>
                  <a:lnTo>
                    <a:pt x="184339" y="3232"/>
                  </a:lnTo>
                  <a:lnTo>
                    <a:pt x="184339" y="117916"/>
                  </a:lnTo>
                  <a:lnTo>
                    <a:pt x="6008" y="117916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562EB10-D95E-47CC-AC8F-9C47130A3401}"/>
                </a:ext>
              </a:extLst>
            </p:cNvPr>
            <p:cNvSpPr/>
            <p:nvPr/>
          </p:nvSpPr>
          <p:spPr>
            <a:xfrm>
              <a:off x="5266766" y="2266978"/>
              <a:ext cx="185464" cy="291603"/>
            </a:xfrm>
            <a:custGeom>
              <a:avLst/>
              <a:gdLst>
                <a:gd name="connsiteX0" fmla="*/ 6008 w 185464"/>
                <a:gd name="connsiteY0" fmla="*/ 3232 h 291603"/>
                <a:gd name="connsiteX1" fmla="*/ 184339 w 185464"/>
                <a:gd name="connsiteY1" fmla="*/ 3232 h 291603"/>
                <a:gd name="connsiteX2" fmla="*/ 184339 w 185464"/>
                <a:gd name="connsiteY2" fmla="*/ 289924 h 291603"/>
                <a:gd name="connsiteX3" fmla="*/ 6008 w 185464"/>
                <a:gd name="connsiteY3" fmla="*/ 289924 h 29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91603">
                  <a:moveTo>
                    <a:pt x="6008" y="3232"/>
                  </a:moveTo>
                  <a:lnTo>
                    <a:pt x="184339" y="3232"/>
                  </a:lnTo>
                  <a:lnTo>
                    <a:pt x="184339" y="289924"/>
                  </a:lnTo>
                  <a:lnTo>
                    <a:pt x="6008" y="289924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B6987B5-A76E-41B8-9296-CD686ADDA041}"/>
                </a:ext>
              </a:extLst>
            </p:cNvPr>
            <p:cNvSpPr/>
            <p:nvPr/>
          </p:nvSpPr>
          <p:spPr>
            <a:xfrm>
              <a:off x="5000839" y="2343409"/>
              <a:ext cx="185464" cy="272419"/>
            </a:xfrm>
            <a:custGeom>
              <a:avLst/>
              <a:gdLst>
                <a:gd name="connsiteX0" fmla="*/ 6008 w 185464"/>
                <a:gd name="connsiteY0" fmla="*/ 3232 h 272418"/>
                <a:gd name="connsiteX1" fmla="*/ 184339 w 185464"/>
                <a:gd name="connsiteY1" fmla="*/ 3232 h 272418"/>
                <a:gd name="connsiteX2" fmla="*/ 184339 w 185464"/>
                <a:gd name="connsiteY2" fmla="*/ 270816 h 272418"/>
                <a:gd name="connsiteX3" fmla="*/ 6008 w 185464"/>
                <a:gd name="connsiteY3" fmla="*/ 270816 h 27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72418">
                  <a:moveTo>
                    <a:pt x="6008" y="3232"/>
                  </a:moveTo>
                  <a:lnTo>
                    <a:pt x="184339" y="3232"/>
                  </a:lnTo>
                  <a:lnTo>
                    <a:pt x="184339" y="270816"/>
                  </a:lnTo>
                  <a:lnTo>
                    <a:pt x="6008" y="270816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D10A3FA-FE4A-4A14-AC22-E60CE89B7F1F}"/>
                </a:ext>
              </a:extLst>
            </p:cNvPr>
            <p:cNvSpPr/>
            <p:nvPr/>
          </p:nvSpPr>
          <p:spPr>
            <a:xfrm>
              <a:off x="4729205" y="2687424"/>
              <a:ext cx="185464" cy="253234"/>
            </a:xfrm>
            <a:custGeom>
              <a:avLst/>
              <a:gdLst>
                <a:gd name="connsiteX0" fmla="*/ 6008 w 185464"/>
                <a:gd name="connsiteY0" fmla="*/ 3231 h 253234"/>
                <a:gd name="connsiteX1" fmla="*/ 184339 w 185464"/>
                <a:gd name="connsiteY1" fmla="*/ 3231 h 253234"/>
                <a:gd name="connsiteX2" fmla="*/ 184339 w 185464"/>
                <a:gd name="connsiteY2" fmla="*/ 251708 h 253234"/>
                <a:gd name="connsiteX3" fmla="*/ 6008 w 185464"/>
                <a:gd name="connsiteY3" fmla="*/ 251708 h 25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53234">
                  <a:moveTo>
                    <a:pt x="6008" y="3231"/>
                  </a:moveTo>
                  <a:lnTo>
                    <a:pt x="184339" y="3231"/>
                  </a:lnTo>
                  <a:lnTo>
                    <a:pt x="184339" y="251708"/>
                  </a:lnTo>
                  <a:lnTo>
                    <a:pt x="6008" y="251708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1CFE1CE-2FD9-453A-8698-9023F7700A99}"/>
                </a:ext>
              </a:extLst>
            </p:cNvPr>
            <p:cNvSpPr/>
            <p:nvPr/>
          </p:nvSpPr>
          <p:spPr>
            <a:xfrm>
              <a:off x="5804327" y="4655977"/>
              <a:ext cx="185464" cy="23021"/>
            </a:xfrm>
            <a:custGeom>
              <a:avLst/>
              <a:gdLst>
                <a:gd name="connsiteX0" fmla="*/ 6008 w 185464"/>
                <a:gd name="connsiteY0" fmla="*/ 3231 h 23021"/>
                <a:gd name="connsiteX1" fmla="*/ 184339 w 185464"/>
                <a:gd name="connsiteY1" fmla="*/ 3231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1"/>
                  </a:moveTo>
                  <a:lnTo>
                    <a:pt x="184339" y="3231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F15ECB9-8501-4E69-8457-DBFCD58974CC}"/>
                </a:ext>
              </a:extLst>
            </p:cNvPr>
            <p:cNvSpPr/>
            <p:nvPr/>
          </p:nvSpPr>
          <p:spPr>
            <a:xfrm>
              <a:off x="6341960" y="3872408"/>
              <a:ext cx="185464" cy="23021"/>
            </a:xfrm>
            <a:custGeom>
              <a:avLst/>
              <a:gdLst>
                <a:gd name="connsiteX0" fmla="*/ 6008 w 185464"/>
                <a:gd name="connsiteY0" fmla="*/ 3232 h 23021"/>
                <a:gd name="connsiteX1" fmla="*/ 184339 w 185464"/>
                <a:gd name="connsiteY1" fmla="*/ 3232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5698F06-237D-4642-ADD2-2F10A77C05E5}"/>
                </a:ext>
              </a:extLst>
            </p:cNvPr>
            <p:cNvSpPr/>
            <p:nvPr/>
          </p:nvSpPr>
          <p:spPr>
            <a:xfrm>
              <a:off x="6075961" y="4311961"/>
              <a:ext cx="185464" cy="23021"/>
            </a:xfrm>
            <a:custGeom>
              <a:avLst/>
              <a:gdLst>
                <a:gd name="connsiteX0" fmla="*/ 6008 w 185464"/>
                <a:gd name="connsiteY0" fmla="*/ 3232 h 23021"/>
                <a:gd name="connsiteX1" fmla="*/ 184339 w 185464"/>
                <a:gd name="connsiteY1" fmla="*/ 3232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7DD1934-D60D-4C90-B00B-70B5CE7262AB}"/>
                </a:ext>
              </a:extLst>
            </p:cNvPr>
            <p:cNvSpPr/>
            <p:nvPr/>
          </p:nvSpPr>
          <p:spPr>
            <a:xfrm>
              <a:off x="3122085" y="1961178"/>
              <a:ext cx="185464" cy="1131881"/>
            </a:xfrm>
            <a:custGeom>
              <a:avLst/>
              <a:gdLst>
                <a:gd name="connsiteX0" fmla="*/ 6008 w 185464"/>
                <a:gd name="connsiteY0" fmla="*/ 3231 h 1131881"/>
                <a:gd name="connsiteX1" fmla="*/ 184339 w 185464"/>
                <a:gd name="connsiteY1" fmla="*/ 3231 h 1131881"/>
                <a:gd name="connsiteX2" fmla="*/ 184339 w 185464"/>
                <a:gd name="connsiteY2" fmla="*/ 1130854 h 1131881"/>
                <a:gd name="connsiteX3" fmla="*/ 6008 w 185464"/>
                <a:gd name="connsiteY3" fmla="*/ 1130854 h 113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31881">
                  <a:moveTo>
                    <a:pt x="6008" y="3231"/>
                  </a:moveTo>
                  <a:lnTo>
                    <a:pt x="184339" y="3231"/>
                  </a:lnTo>
                  <a:lnTo>
                    <a:pt x="184339" y="1130854"/>
                  </a:lnTo>
                  <a:lnTo>
                    <a:pt x="6008" y="1130854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63A27E1-D571-440B-A03E-298F9543272D}"/>
                </a:ext>
              </a:extLst>
            </p:cNvPr>
            <p:cNvSpPr/>
            <p:nvPr/>
          </p:nvSpPr>
          <p:spPr>
            <a:xfrm>
              <a:off x="6607887" y="3585716"/>
              <a:ext cx="185464" cy="42206"/>
            </a:xfrm>
            <a:custGeom>
              <a:avLst/>
              <a:gdLst>
                <a:gd name="connsiteX0" fmla="*/ 6008 w 185464"/>
                <a:gd name="connsiteY0" fmla="*/ 3231 h 42205"/>
                <a:gd name="connsiteX1" fmla="*/ 184339 w 185464"/>
                <a:gd name="connsiteY1" fmla="*/ 3231 h 42205"/>
                <a:gd name="connsiteX2" fmla="*/ 184339 w 185464"/>
                <a:gd name="connsiteY2" fmla="*/ 41447 h 42205"/>
                <a:gd name="connsiteX3" fmla="*/ 6008 w 185464"/>
                <a:gd name="connsiteY3" fmla="*/ 41447 h 4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2205">
                  <a:moveTo>
                    <a:pt x="6008" y="3231"/>
                  </a:moveTo>
                  <a:lnTo>
                    <a:pt x="184339" y="3231"/>
                  </a:lnTo>
                  <a:lnTo>
                    <a:pt x="184339" y="41447"/>
                  </a:lnTo>
                  <a:lnTo>
                    <a:pt x="6008" y="41447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23692CF-040C-47CD-AB8C-BE75477FB772}"/>
                </a:ext>
              </a:extLst>
            </p:cNvPr>
            <p:cNvSpPr/>
            <p:nvPr/>
          </p:nvSpPr>
          <p:spPr>
            <a:xfrm>
              <a:off x="3388084" y="1903817"/>
              <a:ext cx="185464" cy="1227804"/>
            </a:xfrm>
            <a:custGeom>
              <a:avLst/>
              <a:gdLst>
                <a:gd name="connsiteX0" fmla="*/ 6008 w 185464"/>
                <a:gd name="connsiteY0" fmla="*/ 3231 h 1227803"/>
                <a:gd name="connsiteX1" fmla="*/ 184339 w 185464"/>
                <a:gd name="connsiteY1" fmla="*/ 3231 h 1227803"/>
                <a:gd name="connsiteX2" fmla="*/ 184339 w 185464"/>
                <a:gd name="connsiteY2" fmla="*/ 1226392 h 1227803"/>
                <a:gd name="connsiteX3" fmla="*/ 6008 w 185464"/>
                <a:gd name="connsiteY3" fmla="*/ 1226392 h 12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227803">
                  <a:moveTo>
                    <a:pt x="6008" y="3231"/>
                  </a:moveTo>
                  <a:lnTo>
                    <a:pt x="184339" y="3231"/>
                  </a:lnTo>
                  <a:lnTo>
                    <a:pt x="184339" y="1226392"/>
                  </a:lnTo>
                  <a:lnTo>
                    <a:pt x="6008" y="1226392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40AD1DD-AF11-42A9-924A-4662BEBC17F6}"/>
                </a:ext>
              </a:extLst>
            </p:cNvPr>
            <p:cNvSpPr/>
            <p:nvPr/>
          </p:nvSpPr>
          <p:spPr>
            <a:xfrm>
              <a:off x="3925645" y="2458093"/>
              <a:ext cx="185464" cy="1151066"/>
            </a:xfrm>
            <a:custGeom>
              <a:avLst/>
              <a:gdLst>
                <a:gd name="connsiteX0" fmla="*/ 6008 w 185464"/>
                <a:gd name="connsiteY0" fmla="*/ 3232 h 1151065"/>
                <a:gd name="connsiteX1" fmla="*/ 184339 w 185464"/>
                <a:gd name="connsiteY1" fmla="*/ 3232 h 1151065"/>
                <a:gd name="connsiteX2" fmla="*/ 184339 w 185464"/>
                <a:gd name="connsiteY2" fmla="*/ 1149962 h 1151065"/>
                <a:gd name="connsiteX3" fmla="*/ 6008 w 185464"/>
                <a:gd name="connsiteY3" fmla="*/ 1149962 h 115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51065">
                  <a:moveTo>
                    <a:pt x="6008" y="3232"/>
                  </a:moveTo>
                  <a:lnTo>
                    <a:pt x="184339" y="3232"/>
                  </a:lnTo>
                  <a:lnTo>
                    <a:pt x="184339" y="1149962"/>
                  </a:lnTo>
                  <a:lnTo>
                    <a:pt x="6008" y="1149962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8514A2B-9934-4FC3-A268-7FC141538761}"/>
                </a:ext>
              </a:extLst>
            </p:cNvPr>
            <p:cNvSpPr/>
            <p:nvPr/>
          </p:nvSpPr>
          <p:spPr>
            <a:xfrm>
              <a:off x="3654011" y="2190509"/>
              <a:ext cx="185464" cy="1304541"/>
            </a:xfrm>
            <a:custGeom>
              <a:avLst/>
              <a:gdLst>
                <a:gd name="connsiteX0" fmla="*/ 6008 w 185464"/>
                <a:gd name="connsiteY0" fmla="*/ 3231 h 1304541"/>
                <a:gd name="connsiteX1" fmla="*/ 184339 w 185464"/>
                <a:gd name="connsiteY1" fmla="*/ 3231 h 1304541"/>
                <a:gd name="connsiteX2" fmla="*/ 184339 w 185464"/>
                <a:gd name="connsiteY2" fmla="*/ 1302862 h 1304541"/>
                <a:gd name="connsiteX3" fmla="*/ 6008 w 185464"/>
                <a:gd name="connsiteY3" fmla="*/ 1302862 h 130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304541">
                  <a:moveTo>
                    <a:pt x="6008" y="3231"/>
                  </a:moveTo>
                  <a:lnTo>
                    <a:pt x="184339" y="3231"/>
                  </a:lnTo>
                  <a:lnTo>
                    <a:pt x="184339" y="1302862"/>
                  </a:lnTo>
                  <a:lnTo>
                    <a:pt x="6008" y="1302862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9F3EF4F-B3B7-45E1-9A5C-52EBF6A8D8D7}"/>
                </a:ext>
              </a:extLst>
            </p:cNvPr>
            <p:cNvSpPr/>
            <p:nvPr/>
          </p:nvSpPr>
          <p:spPr>
            <a:xfrm>
              <a:off x="4463206" y="2859432"/>
              <a:ext cx="185464" cy="234050"/>
            </a:xfrm>
            <a:custGeom>
              <a:avLst/>
              <a:gdLst>
                <a:gd name="connsiteX0" fmla="*/ 6008 w 185464"/>
                <a:gd name="connsiteY0" fmla="*/ 3232 h 234050"/>
                <a:gd name="connsiteX1" fmla="*/ 184339 w 185464"/>
                <a:gd name="connsiteY1" fmla="*/ 3232 h 234050"/>
                <a:gd name="connsiteX2" fmla="*/ 184339 w 185464"/>
                <a:gd name="connsiteY2" fmla="*/ 232562 h 234050"/>
                <a:gd name="connsiteX3" fmla="*/ 6008 w 185464"/>
                <a:gd name="connsiteY3" fmla="*/ 232562 h 23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4050">
                  <a:moveTo>
                    <a:pt x="6008" y="3232"/>
                  </a:moveTo>
                  <a:lnTo>
                    <a:pt x="184339" y="3232"/>
                  </a:lnTo>
                  <a:lnTo>
                    <a:pt x="184339" y="232562"/>
                  </a:lnTo>
                  <a:lnTo>
                    <a:pt x="6008" y="232562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75D1C8D-7D38-486C-91B6-272078DFDC9D}"/>
                </a:ext>
              </a:extLst>
            </p:cNvPr>
            <p:cNvSpPr/>
            <p:nvPr/>
          </p:nvSpPr>
          <p:spPr>
            <a:xfrm>
              <a:off x="7417082" y="4407538"/>
              <a:ext cx="185464" cy="80575"/>
            </a:xfrm>
            <a:custGeom>
              <a:avLst/>
              <a:gdLst>
                <a:gd name="connsiteX0" fmla="*/ 6008 w 185464"/>
                <a:gd name="connsiteY0" fmla="*/ 3231 h 80574"/>
                <a:gd name="connsiteX1" fmla="*/ 184339 w 185464"/>
                <a:gd name="connsiteY1" fmla="*/ 3231 h 80574"/>
                <a:gd name="connsiteX2" fmla="*/ 184339 w 185464"/>
                <a:gd name="connsiteY2" fmla="*/ 79662 h 80574"/>
                <a:gd name="connsiteX3" fmla="*/ 6008 w 185464"/>
                <a:gd name="connsiteY3" fmla="*/ 79662 h 8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80574">
                  <a:moveTo>
                    <a:pt x="6008" y="3231"/>
                  </a:moveTo>
                  <a:lnTo>
                    <a:pt x="184339" y="3231"/>
                  </a:lnTo>
                  <a:lnTo>
                    <a:pt x="184339" y="79662"/>
                  </a:lnTo>
                  <a:lnTo>
                    <a:pt x="6008" y="79662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D245D417-E3E8-4137-A810-0089E2D31506}"/>
                </a:ext>
              </a:extLst>
            </p:cNvPr>
            <p:cNvSpPr/>
            <p:nvPr/>
          </p:nvSpPr>
          <p:spPr>
            <a:xfrm>
              <a:off x="7683081" y="4101738"/>
              <a:ext cx="185464" cy="118943"/>
            </a:xfrm>
            <a:custGeom>
              <a:avLst/>
              <a:gdLst>
                <a:gd name="connsiteX0" fmla="*/ 6008 w 185464"/>
                <a:gd name="connsiteY0" fmla="*/ 3231 h 118943"/>
                <a:gd name="connsiteX1" fmla="*/ 184339 w 185464"/>
                <a:gd name="connsiteY1" fmla="*/ 3231 h 118943"/>
                <a:gd name="connsiteX2" fmla="*/ 184339 w 185464"/>
                <a:gd name="connsiteY2" fmla="*/ 117916 h 118943"/>
                <a:gd name="connsiteX3" fmla="*/ 6008 w 185464"/>
                <a:gd name="connsiteY3" fmla="*/ 117916 h 1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8943">
                  <a:moveTo>
                    <a:pt x="6008" y="3231"/>
                  </a:moveTo>
                  <a:lnTo>
                    <a:pt x="184339" y="3231"/>
                  </a:lnTo>
                  <a:lnTo>
                    <a:pt x="184339" y="117916"/>
                  </a:lnTo>
                  <a:lnTo>
                    <a:pt x="6008" y="117916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D3AC0D5-190C-4933-85D7-6027ECC919BA}"/>
                </a:ext>
              </a:extLst>
            </p:cNvPr>
            <p:cNvSpPr/>
            <p:nvPr/>
          </p:nvSpPr>
          <p:spPr>
            <a:xfrm>
              <a:off x="7954715" y="4044415"/>
              <a:ext cx="185464" cy="157312"/>
            </a:xfrm>
            <a:custGeom>
              <a:avLst/>
              <a:gdLst>
                <a:gd name="connsiteX0" fmla="*/ 6008 w 185464"/>
                <a:gd name="connsiteY0" fmla="*/ 3231 h 157312"/>
                <a:gd name="connsiteX1" fmla="*/ 184339 w 185464"/>
                <a:gd name="connsiteY1" fmla="*/ 3231 h 157312"/>
                <a:gd name="connsiteX2" fmla="*/ 184339 w 185464"/>
                <a:gd name="connsiteY2" fmla="*/ 156131 h 157312"/>
                <a:gd name="connsiteX3" fmla="*/ 6008 w 185464"/>
                <a:gd name="connsiteY3" fmla="*/ 156131 h 1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57312">
                  <a:moveTo>
                    <a:pt x="6008" y="3231"/>
                  </a:moveTo>
                  <a:lnTo>
                    <a:pt x="184339" y="3231"/>
                  </a:lnTo>
                  <a:lnTo>
                    <a:pt x="184339" y="156131"/>
                  </a:lnTo>
                  <a:lnTo>
                    <a:pt x="6008" y="156131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1B96E4C-B641-4F90-BEC7-4C36ADA50F2C}"/>
                </a:ext>
              </a:extLst>
            </p:cNvPr>
            <p:cNvSpPr/>
            <p:nvPr/>
          </p:nvSpPr>
          <p:spPr>
            <a:xfrm>
              <a:off x="7145519" y="4617761"/>
              <a:ext cx="185464" cy="61390"/>
            </a:xfrm>
            <a:custGeom>
              <a:avLst/>
              <a:gdLst>
                <a:gd name="connsiteX0" fmla="*/ 6008 w 185464"/>
                <a:gd name="connsiteY0" fmla="*/ 3232 h 61390"/>
                <a:gd name="connsiteX1" fmla="*/ 184339 w 185464"/>
                <a:gd name="connsiteY1" fmla="*/ 3232 h 61390"/>
                <a:gd name="connsiteX2" fmla="*/ 184339 w 185464"/>
                <a:gd name="connsiteY2" fmla="*/ 60555 h 61390"/>
                <a:gd name="connsiteX3" fmla="*/ 6008 w 185464"/>
                <a:gd name="connsiteY3" fmla="*/ 60555 h 6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61390">
                  <a:moveTo>
                    <a:pt x="6008" y="3232"/>
                  </a:moveTo>
                  <a:lnTo>
                    <a:pt x="184339" y="3232"/>
                  </a:lnTo>
                  <a:lnTo>
                    <a:pt x="184339" y="60555"/>
                  </a:lnTo>
                  <a:lnTo>
                    <a:pt x="6008" y="60555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0533185-DC64-4973-ADAB-FA1233479094}"/>
                </a:ext>
              </a:extLst>
            </p:cNvPr>
            <p:cNvSpPr/>
            <p:nvPr/>
          </p:nvSpPr>
          <p:spPr>
            <a:xfrm>
              <a:off x="2986320" y="5402240"/>
              <a:ext cx="6588000" cy="7674"/>
            </a:xfrm>
            <a:custGeom>
              <a:avLst/>
              <a:gdLst>
                <a:gd name="connsiteX0" fmla="*/ 8025 w 6505517"/>
                <a:gd name="connsiteY0" fmla="*/ 4317 h 7673"/>
                <a:gd name="connsiteX1" fmla="*/ 6502344 w 6505517"/>
                <a:gd name="connsiteY1" fmla="*/ 4317 h 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5517" h="7673">
                  <a:moveTo>
                    <a:pt x="8025" y="4317"/>
                  </a:moveTo>
                  <a:lnTo>
                    <a:pt x="6502344" y="4317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6187EFA-3F16-4506-9C8B-6BC48172FDCF}"/>
                </a:ext>
              </a:extLst>
            </p:cNvPr>
            <p:cNvSpPr txBox="1"/>
            <p:nvPr/>
          </p:nvSpPr>
          <p:spPr>
            <a:xfrm>
              <a:off x="3090459" y="5929542"/>
              <a:ext cx="105227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North America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B44FDC3-57FE-45AA-A08E-A1EBB11D7E0E}"/>
                </a:ext>
              </a:extLst>
            </p:cNvPr>
            <p:cNvSpPr txBox="1"/>
            <p:nvPr/>
          </p:nvSpPr>
          <p:spPr>
            <a:xfrm>
              <a:off x="4692421" y="5929542"/>
              <a:ext cx="5305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Europe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427C840-33F0-474B-94DF-EC105653808C}"/>
                </a:ext>
              </a:extLst>
            </p:cNvPr>
            <p:cNvSpPr txBox="1"/>
            <p:nvPr/>
          </p:nvSpPr>
          <p:spPr>
            <a:xfrm>
              <a:off x="6136935" y="5929542"/>
              <a:ext cx="32380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Asia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B7E0B514-9C73-4250-8D61-7BFBD804AC5B}"/>
                </a:ext>
              </a:extLst>
            </p:cNvPr>
            <p:cNvSpPr txBox="1"/>
            <p:nvPr/>
          </p:nvSpPr>
          <p:spPr>
            <a:xfrm>
              <a:off x="7144254" y="5929542"/>
              <a:ext cx="101059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Latin America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8C4FF631-A9F7-4FF2-8444-03F5619468C1}"/>
                </a:ext>
              </a:extLst>
            </p:cNvPr>
            <p:cNvSpPr txBox="1"/>
            <p:nvPr/>
          </p:nvSpPr>
          <p:spPr>
            <a:xfrm>
              <a:off x="8769581" y="5929542"/>
              <a:ext cx="43441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Africa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67449F15-A047-41F7-B554-1E6621C84C0A}"/>
                </a:ext>
              </a:extLst>
            </p:cNvPr>
            <p:cNvSpPr txBox="1"/>
            <p:nvPr/>
          </p:nvSpPr>
          <p:spPr>
            <a:xfrm>
              <a:off x="10071909" y="5929542"/>
              <a:ext cx="48090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Global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E6990D64-DD07-4F8F-877C-7674AC26DD99}"/>
                </a:ext>
              </a:extLst>
            </p:cNvPr>
            <p:cNvSpPr txBox="1"/>
            <p:nvPr/>
          </p:nvSpPr>
          <p:spPr>
            <a:xfrm rot="-5400000">
              <a:off x="309940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C2002D5-CDD8-4271-8B64-AFA87CB57E84}"/>
                </a:ext>
              </a:extLst>
            </p:cNvPr>
            <p:cNvSpPr txBox="1"/>
            <p:nvPr/>
          </p:nvSpPr>
          <p:spPr>
            <a:xfrm rot="-5400000">
              <a:off x="336440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5F87936-ABBC-4898-B193-D0FE0DE7584E}"/>
                </a:ext>
              </a:extLst>
            </p:cNvPr>
            <p:cNvSpPr txBox="1"/>
            <p:nvPr/>
          </p:nvSpPr>
          <p:spPr>
            <a:xfrm rot="-5400000">
              <a:off x="363132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C2BBED4A-0629-46C7-9CD3-D79B4D381B62}"/>
                </a:ext>
              </a:extLst>
            </p:cNvPr>
            <p:cNvSpPr txBox="1"/>
            <p:nvPr/>
          </p:nvSpPr>
          <p:spPr>
            <a:xfrm rot="-5400000">
              <a:off x="390296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5B1B0EB-9F1E-4F0C-BA48-787F5EF69016}"/>
                </a:ext>
              </a:extLst>
            </p:cNvPr>
            <p:cNvSpPr txBox="1"/>
            <p:nvPr/>
          </p:nvSpPr>
          <p:spPr>
            <a:xfrm rot="-5400000">
              <a:off x="445576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DBB0B72-222D-43C5-965C-D784580CB3E3}"/>
                </a:ext>
              </a:extLst>
            </p:cNvPr>
            <p:cNvSpPr txBox="1"/>
            <p:nvPr/>
          </p:nvSpPr>
          <p:spPr>
            <a:xfrm rot="-5400000">
              <a:off x="472076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23DFC52A-AAEB-4520-A5AB-9454376362D7}"/>
                </a:ext>
              </a:extLst>
            </p:cNvPr>
            <p:cNvSpPr txBox="1"/>
            <p:nvPr/>
          </p:nvSpPr>
          <p:spPr>
            <a:xfrm rot="-5400000">
              <a:off x="498768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1E2E52DF-E380-4DE6-866D-251B0948DD65}"/>
                </a:ext>
              </a:extLst>
            </p:cNvPr>
            <p:cNvSpPr txBox="1"/>
            <p:nvPr/>
          </p:nvSpPr>
          <p:spPr>
            <a:xfrm rot="-5400000">
              <a:off x="525932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1ABBF00-AEFE-4A43-A339-A0873025E490}"/>
                </a:ext>
              </a:extLst>
            </p:cNvPr>
            <p:cNvSpPr txBox="1"/>
            <p:nvPr/>
          </p:nvSpPr>
          <p:spPr>
            <a:xfrm rot="-5400000">
              <a:off x="579688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E8076D10-AFDF-4E62-9E3D-0102172243DC}"/>
                </a:ext>
              </a:extLst>
            </p:cNvPr>
            <p:cNvSpPr txBox="1"/>
            <p:nvPr/>
          </p:nvSpPr>
          <p:spPr>
            <a:xfrm rot="-5400000">
              <a:off x="606188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3AEA705-36E6-4697-AC78-B45EDCE2D754}"/>
                </a:ext>
              </a:extLst>
            </p:cNvPr>
            <p:cNvSpPr txBox="1"/>
            <p:nvPr/>
          </p:nvSpPr>
          <p:spPr>
            <a:xfrm rot="-5400000">
              <a:off x="632880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88E90685-AF96-4DDD-9F96-4DFB50C25831}"/>
                </a:ext>
              </a:extLst>
            </p:cNvPr>
            <p:cNvSpPr txBox="1"/>
            <p:nvPr/>
          </p:nvSpPr>
          <p:spPr>
            <a:xfrm rot="-5400000">
              <a:off x="660044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517D3B42-F7FF-4F4D-9A4A-86E08394A894}"/>
                </a:ext>
              </a:extLst>
            </p:cNvPr>
            <p:cNvSpPr txBox="1"/>
            <p:nvPr/>
          </p:nvSpPr>
          <p:spPr>
            <a:xfrm rot="-5400000">
              <a:off x="713800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E0AEA0D9-3B22-4871-83B0-43764074F7D7}"/>
                </a:ext>
              </a:extLst>
            </p:cNvPr>
            <p:cNvSpPr txBox="1"/>
            <p:nvPr/>
          </p:nvSpPr>
          <p:spPr>
            <a:xfrm rot="-5400000">
              <a:off x="740300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08C5CA5-DFA0-4C72-B5F3-92DEA7BC0FF2}"/>
                </a:ext>
              </a:extLst>
            </p:cNvPr>
            <p:cNvSpPr txBox="1"/>
            <p:nvPr/>
          </p:nvSpPr>
          <p:spPr>
            <a:xfrm rot="-5400000">
              <a:off x="766992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7AF1CEDF-C735-45A2-8228-29453E8753D9}"/>
                </a:ext>
              </a:extLst>
            </p:cNvPr>
            <p:cNvSpPr txBox="1"/>
            <p:nvPr/>
          </p:nvSpPr>
          <p:spPr>
            <a:xfrm rot="-5400000">
              <a:off x="794156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018A1321-8B7D-4DF7-856B-0D2B5D23B8AC}"/>
                </a:ext>
              </a:extLst>
            </p:cNvPr>
            <p:cNvSpPr txBox="1"/>
            <p:nvPr/>
          </p:nvSpPr>
          <p:spPr>
            <a:xfrm rot="-5400000">
              <a:off x="847912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BC8875A-8A84-4537-8925-D1B299296B59}"/>
                </a:ext>
              </a:extLst>
            </p:cNvPr>
            <p:cNvSpPr txBox="1"/>
            <p:nvPr/>
          </p:nvSpPr>
          <p:spPr>
            <a:xfrm rot="-5400000">
              <a:off x="874412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EF08D730-D8A9-4868-B2AF-0FBEB2116DF7}"/>
                </a:ext>
              </a:extLst>
            </p:cNvPr>
            <p:cNvSpPr txBox="1"/>
            <p:nvPr/>
          </p:nvSpPr>
          <p:spPr>
            <a:xfrm rot="-5400000">
              <a:off x="901104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B11E2094-F574-49E0-BE9A-6CC1F0528B07}"/>
                </a:ext>
              </a:extLst>
            </p:cNvPr>
            <p:cNvSpPr txBox="1"/>
            <p:nvPr/>
          </p:nvSpPr>
          <p:spPr>
            <a:xfrm rot="-5400000">
              <a:off x="928268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49C75C8-9EB5-4615-8F5B-727106D623D4}"/>
                </a:ext>
              </a:extLst>
            </p:cNvPr>
            <p:cNvSpPr txBox="1"/>
            <p:nvPr/>
          </p:nvSpPr>
          <p:spPr>
            <a:xfrm rot="-5400000">
              <a:off x="979992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B7206AE-0DE2-4A23-A51A-79A66978F685}"/>
                </a:ext>
              </a:extLst>
            </p:cNvPr>
            <p:cNvSpPr txBox="1"/>
            <p:nvPr/>
          </p:nvSpPr>
          <p:spPr>
            <a:xfrm rot="-5400000">
              <a:off x="1006492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F6574E1-CFFF-48D2-9133-1D308ED0E762}"/>
                </a:ext>
              </a:extLst>
            </p:cNvPr>
            <p:cNvSpPr txBox="1"/>
            <p:nvPr/>
          </p:nvSpPr>
          <p:spPr>
            <a:xfrm rot="-5400000">
              <a:off x="1033184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34816346-02C8-48E0-92C3-4BD8AA1BD383}"/>
                </a:ext>
              </a:extLst>
            </p:cNvPr>
            <p:cNvSpPr txBox="1"/>
            <p:nvPr/>
          </p:nvSpPr>
          <p:spPr>
            <a:xfrm rot="-5400000">
              <a:off x="10603480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F4AB6847-3170-4712-A9E6-8DE4398C370B}"/>
                </a:ext>
              </a:extLst>
            </p:cNvPr>
            <p:cNvSpPr txBox="1"/>
            <p:nvPr/>
          </p:nvSpPr>
          <p:spPr>
            <a:xfrm>
              <a:off x="2788626" y="5329480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7D96AA"/>
                  </a:solidFill>
                </a:rPr>
                <a:t>0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616243F7-1F8E-40D4-894B-A2CD02CA6C75}"/>
                </a:ext>
              </a:extLst>
            </p:cNvPr>
            <p:cNvSpPr txBox="1"/>
            <p:nvPr/>
          </p:nvSpPr>
          <p:spPr>
            <a:xfrm>
              <a:off x="2703667" y="470337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7D96AA"/>
                  </a:solidFill>
                </a:rPr>
                <a:t>10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8E31F99-691F-403B-93EF-2F5E00D9FDC2}"/>
                </a:ext>
              </a:extLst>
            </p:cNvPr>
            <p:cNvSpPr txBox="1"/>
            <p:nvPr/>
          </p:nvSpPr>
          <p:spPr>
            <a:xfrm>
              <a:off x="2703667" y="407726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7D96AA"/>
                  </a:solidFill>
                </a:rPr>
                <a:t>20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B707A839-ABCE-451E-BE07-F90D3FBB3086}"/>
                </a:ext>
              </a:extLst>
            </p:cNvPr>
            <p:cNvSpPr txBox="1"/>
            <p:nvPr/>
          </p:nvSpPr>
          <p:spPr>
            <a:xfrm>
              <a:off x="2703667" y="345115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7D96AA"/>
                  </a:solidFill>
                </a:rPr>
                <a:t>30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BC073DAE-B419-4BA8-97AD-772D94D8B48B}"/>
                </a:ext>
              </a:extLst>
            </p:cNvPr>
            <p:cNvSpPr txBox="1"/>
            <p:nvPr/>
          </p:nvSpPr>
          <p:spPr>
            <a:xfrm>
              <a:off x="2703667" y="282504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7D96AA"/>
                  </a:solidFill>
                </a:rPr>
                <a:t>40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9F258157-7FBB-4CA5-AB6C-94EB55DBA750}"/>
                </a:ext>
              </a:extLst>
            </p:cNvPr>
            <p:cNvSpPr txBox="1"/>
            <p:nvPr/>
          </p:nvSpPr>
          <p:spPr>
            <a:xfrm>
              <a:off x="2703667" y="219893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7D96AA"/>
                  </a:solidFill>
                </a:rPr>
                <a:t>50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F612E65-3953-4202-8D02-541DF68E7808}"/>
                </a:ext>
              </a:extLst>
            </p:cNvPr>
            <p:cNvSpPr txBox="1"/>
            <p:nvPr/>
          </p:nvSpPr>
          <p:spPr>
            <a:xfrm>
              <a:off x="2703667" y="157282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7D96AA"/>
                  </a:solidFill>
                </a:rPr>
                <a:t>60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541EA8D-99EE-41BF-9FB8-973ECCECC8F3}"/>
                </a:ext>
              </a:extLst>
            </p:cNvPr>
            <p:cNvSpPr txBox="1"/>
            <p:nvPr/>
          </p:nvSpPr>
          <p:spPr>
            <a:xfrm rot="-5400000">
              <a:off x="1515427" y="3490248"/>
              <a:ext cx="187551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b="1" dirty="0">
                  <a:solidFill>
                    <a:srgbClr val="7D96AA"/>
                  </a:solidFill>
                </a:rPr>
                <a:t>Sales (kg) per infant/child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F786C1D4-5367-420D-9802-AE1425CF9D1B}"/>
                </a:ext>
              </a:extLst>
            </p:cNvPr>
            <p:cNvSpPr txBox="1"/>
            <p:nvPr/>
          </p:nvSpPr>
          <p:spPr>
            <a:xfrm>
              <a:off x="3111515" y="1777568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55.2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6411FBA-9CA5-404D-B247-7E346129D27C}"/>
                </a:ext>
              </a:extLst>
            </p:cNvPr>
            <p:cNvSpPr txBox="1"/>
            <p:nvPr/>
          </p:nvSpPr>
          <p:spPr>
            <a:xfrm>
              <a:off x="3375538" y="1716013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56.2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DC5778E-626D-41F7-AD51-5ECDFA6AB76F}"/>
                </a:ext>
              </a:extLst>
            </p:cNvPr>
            <p:cNvSpPr txBox="1"/>
            <p:nvPr/>
          </p:nvSpPr>
          <p:spPr>
            <a:xfrm>
              <a:off x="3643916" y="2009532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51.5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DBE5FF86-B6D8-48A4-812A-781E7745A307}"/>
                </a:ext>
              </a:extLst>
            </p:cNvPr>
            <p:cNvSpPr txBox="1"/>
            <p:nvPr/>
          </p:nvSpPr>
          <p:spPr>
            <a:xfrm>
              <a:off x="3913275" y="2278358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47.3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7CA24D7E-9B89-465B-9111-18A5D4472D12}"/>
                </a:ext>
              </a:extLst>
            </p:cNvPr>
            <p:cNvSpPr txBox="1"/>
            <p:nvPr/>
          </p:nvSpPr>
          <p:spPr>
            <a:xfrm>
              <a:off x="4449211" y="2680635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40.6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5CE9344-6E23-417A-8DB4-E06CE49BF289}"/>
                </a:ext>
              </a:extLst>
            </p:cNvPr>
            <p:cNvSpPr txBox="1"/>
            <p:nvPr/>
          </p:nvSpPr>
          <p:spPr>
            <a:xfrm>
              <a:off x="4718241" y="2515016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43.7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FA20A692-9B57-4D23-AFA5-C7E6FA5C9C12}"/>
                </a:ext>
              </a:extLst>
            </p:cNvPr>
            <p:cNvSpPr txBox="1"/>
            <p:nvPr/>
          </p:nvSpPr>
          <p:spPr>
            <a:xfrm>
              <a:off x="4986877" y="2161270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49.0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A83F8818-C70A-46EE-B4C0-59F238D36432}"/>
                </a:ext>
              </a:extLst>
            </p:cNvPr>
            <p:cNvSpPr txBox="1"/>
            <p:nvPr/>
          </p:nvSpPr>
          <p:spPr>
            <a:xfrm>
              <a:off x="5249900" y="2075466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50.3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DDBBF4C-2A3D-4D1C-B915-ACABA9F9229A}"/>
                </a:ext>
              </a:extLst>
            </p:cNvPr>
            <p:cNvSpPr txBox="1"/>
            <p:nvPr/>
          </p:nvSpPr>
          <p:spPr>
            <a:xfrm>
              <a:off x="5797269" y="4483396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11.7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C7FD9DCA-D0A6-4C1A-9A45-B896591CA683}"/>
                </a:ext>
              </a:extLst>
            </p:cNvPr>
            <p:cNvSpPr txBox="1"/>
            <p:nvPr/>
          </p:nvSpPr>
          <p:spPr>
            <a:xfrm>
              <a:off x="6070636" y="4122091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17.2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CFDEFE2-72E5-4821-BD6C-117E5EECAF5B}"/>
                </a:ext>
              </a:extLst>
            </p:cNvPr>
            <p:cNvSpPr txBox="1"/>
            <p:nvPr/>
          </p:nvSpPr>
          <p:spPr>
            <a:xfrm>
              <a:off x="6329106" y="3700240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24.6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70F44977-E50B-4F6A-8D72-AF605D8527A3}"/>
                </a:ext>
              </a:extLst>
            </p:cNvPr>
            <p:cNvSpPr txBox="1"/>
            <p:nvPr/>
          </p:nvSpPr>
          <p:spPr>
            <a:xfrm>
              <a:off x="6598156" y="3405500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29.2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46E65E8-47D0-4D89-97AA-3293EA9029C5}"/>
                </a:ext>
              </a:extLst>
            </p:cNvPr>
            <p:cNvSpPr txBox="1"/>
            <p:nvPr/>
          </p:nvSpPr>
          <p:spPr>
            <a:xfrm>
              <a:off x="7135660" y="4442228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12.3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35F9386-28E5-401A-85E6-59FA11AC7EE5}"/>
                </a:ext>
              </a:extLst>
            </p:cNvPr>
            <p:cNvSpPr txBox="1"/>
            <p:nvPr/>
          </p:nvSpPr>
          <p:spPr>
            <a:xfrm>
              <a:off x="7403459" y="4221200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15.7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C8B2FB98-EAF3-4D87-89A7-B62F89216391}"/>
                </a:ext>
              </a:extLst>
            </p:cNvPr>
            <p:cNvSpPr txBox="1"/>
            <p:nvPr/>
          </p:nvSpPr>
          <p:spPr>
            <a:xfrm>
              <a:off x="7673975" y="3907854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20.7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A5567331-FFC2-4B33-A05B-60DEE7453572}"/>
                </a:ext>
              </a:extLst>
            </p:cNvPr>
            <p:cNvSpPr txBox="1"/>
            <p:nvPr/>
          </p:nvSpPr>
          <p:spPr>
            <a:xfrm>
              <a:off x="7952726" y="3857110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21.6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4CD32710-4B0A-4DEA-B2AB-B3B59F83750D}"/>
                </a:ext>
              </a:extLst>
            </p:cNvPr>
            <p:cNvSpPr txBox="1"/>
            <p:nvPr/>
          </p:nvSpPr>
          <p:spPr>
            <a:xfrm>
              <a:off x="8498869" y="4903799"/>
              <a:ext cx="14427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5.0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F021164-6A44-4F96-BFE1-1703D2AAEB01}"/>
                </a:ext>
              </a:extLst>
            </p:cNvPr>
            <p:cNvSpPr txBox="1"/>
            <p:nvPr/>
          </p:nvSpPr>
          <p:spPr>
            <a:xfrm>
              <a:off x="8780729" y="4847356"/>
              <a:ext cx="14427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5.9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7F6EE2A8-5272-4556-82A3-36316F101192}"/>
                </a:ext>
              </a:extLst>
            </p:cNvPr>
            <p:cNvSpPr txBox="1"/>
            <p:nvPr/>
          </p:nvSpPr>
          <p:spPr>
            <a:xfrm>
              <a:off x="9052524" y="4798333"/>
              <a:ext cx="14427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6.5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C98859D4-840C-4D12-811A-6447538FC091}"/>
                </a:ext>
              </a:extLst>
            </p:cNvPr>
            <p:cNvSpPr txBox="1"/>
            <p:nvPr/>
          </p:nvSpPr>
          <p:spPr>
            <a:xfrm>
              <a:off x="9315383" y="4770763"/>
              <a:ext cx="144270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7.1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16B132D2-93BE-415D-8447-AEBC23A93601}"/>
                </a:ext>
              </a:extLst>
            </p:cNvPr>
            <p:cNvSpPr txBox="1"/>
            <p:nvPr/>
          </p:nvSpPr>
          <p:spPr>
            <a:xfrm>
              <a:off x="9802296" y="4228537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16.0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219E0073-6C17-451B-BA71-D97FB937D04A}"/>
                </a:ext>
              </a:extLst>
            </p:cNvPr>
            <p:cNvSpPr txBox="1"/>
            <p:nvPr/>
          </p:nvSpPr>
          <p:spPr>
            <a:xfrm>
              <a:off x="10064370" y="3943765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20.3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80E514B3-BC78-4553-B70A-1D3FB535AD54}"/>
                </a:ext>
              </a:extLst>
            </p:cNvPr>
            <p:cNvSpPr txBox="1"/>
            <p:nvPr/>
          </p:nvSpPr>
          <p:spPr>
            <a:xfrm>
              <a:off x="10344012" y="3608450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25.7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DE913B95-DFBB-45CA-B8EA-E7C82516E1AC}"/>
                </a:ext>
              </a:extLst>
            </p:cNvPr>
            <p:cNvSpPr txBox="1"/>
            <p:nvPr/>
          </p:nvSpPr>
          <p:spPr>
            <a:xfrm>
              <a:off x="10613918" y="3432050"/>
              <a:ext cx="201978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28.5</a:t>
              </a: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A664EF3-D908-44D0-A1FD-4C65B0B5AD97}"/>
                </a:ext>
              </a:extLst>
            </p:cNvPr>
            <p:cNvSpPr/>
            <p:nvPr/>
          </p:nvSpPr>
          <p:spPr>
            <a:xfrm>
              <a:off x="9813994" y="4961776"/>
              <a:ext cx="185464" cy="445079"/>
            </a:xfrm>
            <a:custGeom>
              <a:avLst/>
              <a:gdLst>
                <a:gd name="connsiteX0" fmla="*/ 6008 w 185464"/>
                <a:gd name="connsiteY0" fmla="*/ 3231 h 445078"/>
                <a:gd name="connsiteX1" fmla="*/ 184339 w 185464"/>
                <a:gd name="connsiteY1" fmla="*/ 3231 h 445078"/>
                <a:gd name="connsiteX2" fmla="*/ 184339 w 185464"/>
                <a:gd name="connsiteY2" fmla="*/ 442824 h 445078"/>
                <a:gd name="connsiteX3" fmla="*/ 6008 w 185464"/>
                <a:gd name="connsiteY3" fmla="*/ 442824 h 44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45078">
                  <a:moveTo>
                    <a:pt x="6008" y="3231"/>
                  </a:moveTo>
                  <a:lnTo>
                    <a:pt x="184339" y="3231"/>
                  </a:lnTo>
                  <a:lnTo>
                    <a:pt x="184339" y="442824"/>
                  </a:lnTo>
                  <a:lnTo>
                    <a:pt x="6008" y="442824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9B80875-7D4D-4574-BB59-8477847813B5}"/>
                </a:ext>
              </a:extLst>
            </p:cNvPr>
            <p:cNvSpPr/>
            <p:nvPr/>
          </p:nvSpPr>
          <p:spPr>
            <a:xfrm>
              <a:off x="10087631" y="4867315"/>
              <a:ext cx="185464" cy="537164"/>
            </a:xfrm>
            <a:custGeom>
              <a:avLst/>
              <a:gdLst>
                <a:gd name="connsiteX0" fmla="*/ 4005 w 185464"/>
                <a:gd name="connsiteY0" fmla="*/ 2154 h 537164"/>
                <a:gd name="connsiteX1" fmla="*/ 182336 w 185464"/>
                <a:gd name="connsiteY1" fmla="*/ 2154 h 537164"/>
                <a:gd name="connsiteX2" fmla="*/ 182336 w 185464"/>
                <a:gd name="connsiteY2" fmla="*/ 537285 h 537164"/>
                <a:gd name="connsiteX3" fmla="*/ 4005 w 185464"/>
                <a:gd name="connsiteY3" fmla="*/ 537285 h 53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537164">
                  <a:moveTo>
                    <a:pt x="4005" y="2154"/>
                  </a:moveTo>
                  <a:lnTo>
                    <a:pt x="182336" y="2154"/>
                  </a:lnTo>
                  <a:lnTo>
                    <a:pt x="182336" y="537285"/>
                  </a:lnTo>
                  <a:lnTo>
                    <a:pt x="4005" y="537285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1F6E49F-4B93-4888-BC31-A9C54BF94780}"/>
                </a:ext>
              </a:extLst>
            </p:cNvPr>
            <p:cNvSpPr/>
            <p:nvPr/>
          </p:nvSpPr>
          <p:spPr>
            <a:xfrm>
              <a:off x="10625263" y="4714415"/>
              <a:ext cx="185464" cy="690639"/>
            </a:xfrm>
            <a:custGeom>
              <a:avLst/>
              <a:gdLst>
                <a:gd name="connsiteX0" fmla="*/ 4005 w 185464"/>
                <a:gd name="connsiteY0" fmla="*/ 2154 h 690639"/>
                <a:gd name="connsiteX1" fmla="*/ 182336 w 185464"/>
                <a:gd name="connsiteY1" fmla="*/ 2154 h 690639"/>
                <a:gd name="connsiteX2" fmla="*/ 182336 w 185464"/>
                <a:gd name="connsiteY2" fmla="*/ 690185 h 690639"/>
                <a:gd name="connsiteX3" fmla="*/ 4005 w 185464"/>
                <a:gd name="connsiteY3" fmla="*/ 690185 h 690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690639">
                  <a:moveTo>
                    <a:pt x="4005" y="2154"/>
                  </a:moveTo>
                  <a:lnTo>
                    <a:pt x="182336" y="2154"/>
                  </a:lnTo>
                  <a:lnTo>
                    <a:pt x="182336" y="690185"/>
                  </a:lnTo>
                  <a:lnTo>
                    <a:pt x="4005" y="690185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4D433ACF-57A2-406E-82C5-DAEE52CCFACC}"/>
                </a:ext>
              </a:extLst>
            </p:cNvPr>
            <p:cNvSpPr/>
            <p:nvPr/>
          </p:nvSpPr>
          <p:spPr>
            <a:xfrm>
              <a:off x="10353630" y="4771738"/>
              <a:ext cx="185464" cy="633086"/>
            </a:xfrm>
            <a:custGeom>
              <a:avLst/>
              <a:gdLst>
                <a:gd name="connsiteX0" fmla="*/ 4005 w 185464"/>
                <a:gd name="connsiteY0" fmla="*/ 2154 h 633086"/>
                <a:gd name="connsiteX1" fmla="*/ 182336 w 185464"/>
                <a:gd name="connsiteY1" fmla="*/ 2154 h 633086"/>
                <a:gd name="connsiteX2" fmla="*/ 182336 w 185464"/>
                <a:gd name="connsiteY2" fmla="*/ 632862 h 633086"/>
                <a:gd name="connsiteX3" fmla="*/ 4005 w 185464"/>
                <a:gd name="connsiteY3" fmla="*/ 632862 h 63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633086">
                  <a:moveTo>
                    <a:pt x="4005" y="2154"/>
                  </a:moveTo>
                  <a:lnTo>
                    <a:pt x="182336" y="2154"/>
                  </a:lnTo>
                  <a:lnTo>
                    <a:pt x="182336" y="632862"/>
                  </a:lnTo>
                  <a:lnTo>
                    <a:pt x="4005" y="632862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D2DAAD-C364-45E2-BBF7-1BF6D8151FE9}"/>
                </a:ext>
              </a:extLst>
            </p:cNvPr>
            <p:cNvSpPr/>
            <p:nvPr/>
          </p:nvSpPr>
          <p:spPr>
            <a:xfrm>
              <a:off x="10087631" y="4408615"/>
              <a:ext cx="185464" cy="460426"/>
            </a:xfrm>
            <a:custGeom>
              <a:avLst/>
              <a:gdLst>
                <a:gd name="connsiteX0" fmla="*/ 4005 w 185464"/>
                <a:gd name="connsiteY0" fmla="*/ 2154 h 460426"/>
                <a:gd name="connsiteX1" fmla="*/ 182336 w 185464"/>
                <a:gd name="connsiteY1" fmla="*/ 2154 h 460426"/>
                <a:gd name="connsiteX2" fmla="*/ 182336 w 185464"/>
                <a:gd name="connsiteY2" fmla="*/ 460854 h 460426"/>
                <a:gd name="connsiteX3" fmla="*/ 4005 w 185464"/>
                <a:gd name="connsiteY3" fmla="*/ 460854 h 46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460426">
                  <a:moveTo>
                    <a:pt x="4005" y="2154"/>
                  </a:moveTo>
                  <a:lnTo>
                    <a:pt x="182336" y="2154"/>
                  </a:lnTo>
                  <a:lnTo>
                    <a:pt x="182336" y="460854"/>
                  </a:lnTo>
                  <a:lnTo>
                    <a:pt x="4005" y="460854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117421D-E087-4F24-89EB-F9CF28A98BE5}"/>
                </a:ext>
              </a:extLst>
            </p:cNvPr>
            <p:cNvSpPr/>
            <p:nvPr/>
          </p:nvSpPr>
          <p:spPr>
            <a:xfrm>
              <a:off x="9815997" y="4580623"/>
              <a:ext cx="185464" cy="383689"/>
            </a:xfrm>
            <a:custGeom>
              <a:avLst/>
              <a:gdLst>
                <a:gd name="connsiteX0" fmla="*/ 4005 w 185464"/>
                <a:gd name="connsiteY0" fmla="*/ 2154 h 383688"/>
                <a:gd name="connsiteX1" fmla="*/ 182336 w 185464"/>
                <a:gd name="connsiteY1" fmla="*/ 2154 h 383688"/>
                <a:gd name="connsiteX2" fmla="*/ 182336 w 185464"/>
                <a:gd name="connsiteY2" fmla="*/ 384385 h 383688"/>
                <a:gd name="connsiteX3" fmla="*/ 4005 w 185464"/>
                <a:gd name="connsiteY3" fmla="*/ 38438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83688">
                  <a:moveTo>
                    <a:pt x="4005" y="2154"/>
                  </a:moveTo>
                  <a:lnTo>
                    <a:pt x="182336" y="2154"/>
                  </a:lnTo>
                  <a:lnTo>
                    <a:pt x="182336" y="384385"/>
                  </a:lnTo>
                  <a:lnTo>
                    <a:pt x="4005" y="384385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008CB3C-F8E5-47A3-844C-CB1AA10129B9}"/>
                </a:ext>
              </a:extLst>
            </p:cNvPr>
            <p:cNvSpPr/>
            <p:nvPr/>
          </p:nvSpPr>
          <p:spPr>
            <a:xfrm>
              <a:off x="10625263" y="4064600"/>
              <a:ext cx="185464" cy="652271"/>
            </a:xfrm>
            <a:custGeom>
              <a:avLst/>
              <a:gdLst>
                <a:gd name="connsiteX0" fmla="*/ 4005 w 185464"/>
                <a:gd name="connsiteY0" fmla="*/ 2154 h 652270"/>
                <a:gd name="connsiteX1" fmla="*/ 182336 w 185464"/>
                <a:gd name="connsiteY1" fmla="*/ 2154 h 652270"/>
                <a:gd name="connsiteX2" fmla="*/ 182336 w 185464"/>
                <a:gd name="connsiteY2" fmla="*/ 651969 h 652270"/>
                <a:gd name="connsiteX3" fmla="*/ 4005 w 185464"/>
                <a:gd name="connsiteY3" fmla="*/ 651969 h 65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652270">
                  <a:moveTo>
                    <a:pt x="4005" y="2154"/>
                  </a:moveTo>
                  <a:lnTo>
                    <a:pt x="182336" y="2154"/>
                  </a:lnTo>
                  <a:lnTo>
                    <a:pt x="182336" y="651969"/>
                  </a:lnTo>
                  <a:lnTo>
                    <a:pt x="4005" y="651969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7004846-F203-463C-A3B0-8C6C04C68C96}"/>
                </a:ext>
              </a:extLst>
            </p:cNvPr>
            <p:cNvSpPr/>
            <p:nvPr/>
          </p:nvSpPr>
          <p:spPr>
            <a:xfrm>
              <a:off x="10353630" y="4179246"/>
              <a:ext cx="185464" cy="594717"/>
            </a:xfrm>
            <a:custGeom>
              <a:avLst/>
              <a:gdLst>
                <a:gd name="connsiteX0" fmla="*/ 4005 w 185464"/>
                <a:gd name="connsiteY0" fmla="*/ 2154 h 594717"/>
                <a:gd name="connsiteX1" fmla="*/ 182336 w 185464"/>
                <a:gd name="connsiteY1" fmla="*/ 2154 h 594717"/>
                <a:gd name="connsiteX2" fmla="*/ 182336 w 185464"/>
                <a:gd name="connsiteY2" fmla="*/ 594646 h 594717"/>
                <a:gd name="connsiteX3" fmla="*/ 4005 w 185464"/>
                <a:gd name="connsiteY3" fmla="*/ 594646 h 594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594717">
                  <a:moveTo>
                    <a:pt x="4005" y="2154"/>
                  </a:moveTo>
                  <a:lnTo>
                    <a:pt x="182336" y="2154"/>
                  </a:lnTo>
                  <a:lnTo>
                    <a:pt x="182336" y="594646"/>
                  </a:lnTo>
                  <a:lnTo>
                    <a:pt x="4005" y="594646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6A8F64A4-8141-4893-B76A-3EB8A6066D4E}"/>
                </a:ext>
              </a:extLst>
            </p:cNvPr>
            <p:cNvSpPr/>
            <p:nvPr/>
          </p:nvSpPr>
          <p:spPr>
            <a:xfrm>
              <a:off x="10087631" y="4236608"/>
              <a:ext cx="185464" cy="172660"/>
            </a:xfrm>
            <a:custGeom>
              <a:avLst/>
              <a:gdLst>
                <a:gd name="connsiteX0" fmla="*/ 4005 w 185464"/>
                <a:gd name="connsiteY0" fmla="*/ 2154 h 172659"/>
                <a:gd name="connsiteX1" fmla="*/ 182336 w 185464"/>
                <a:gd name="connsiteY1" fmla="*/ 2154 h 172659"/>
                <a:gd name="connsiteX2" fmla="*/ 182336 w 185464"/>
                <a:gd name="connsiteY2" fmla="*/ 174162 h 172659"/>
                <a:gd name="connsiteX3" fmla="*/ 4005 w 185464"/>
                <a:gd name="connsiteY3" fmla="*/ 174162 h 172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72659">
                  <a:moveTo>
                    <a:pt x="4005" y="2154"/>
                  </a:moveTo>
                  <a:lnTo>
                    <a:pt x="182336" y="2154"/>
                  </a:lnTo>
                  <a:lnTo>
                    <a:pt x="182336" y="174162"/>
                  </a:lnTo>
                  <a:lnTo>
                    <a:pt x="4005" y="174162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9ED2D2F-588B-4675-A4C4-B73D803CAB27}"/>
                </a:ext>
              </a:extLst>
            </p:cNvPr>
            <p:cNvSpPr/>
            <p:nvPr/>
          </p:nvSpPr>
          <p:spPr>
            <a:xfrm>
              <a:off x="9815997" y="4485046"/>
              <a:ext cx="185464" cy="99759"/>
            </a:xfrm>
            <a:custGeom>
              <a:avLst/>
              <a:gdLst>
                <a:gd name="connsiteX0" fmla="*/ 4005 w 185464"/>
                <a:gd name="connsiteY0" fmla="*/ 2154 h 99759"/>
                <a:gd name="connsiteX1" fmla="*/ 182336 w 185464"/>
                <a:gd name="connsiteY1" fmla="*/ 2154 h 99759"/>
                <a:gd name="connsiteX2" fmla="*/ 182336 w 185464"/>
                <a:gd name="connsiteY2" fmla="*/ 97731 h 99759"/>
                <a:gd name="connsiteX3" fmla="*/ 4005 w 185464"/>
                <a:gd name="connsiteY3" fmla="*/ 97731 h 9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99759">
                  <a:moveTo>
                    <a:pt x="4005" y="2154"/>
                  </a:moveTo>
                  <a:lnTo>
                    <a:pt x="182336" y="2154"/>
                  </a:lnTo>
                  <a:lnTo>
                    <a:pt x="182336" y="97731"/>
                  </a:lnTo>
                  <a:lnTo>
                    <a:pt x="4005" y="9773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2D1CD98-1FEE-4BF8-B657-63D765BDE6A6}"/>
                </a:ext>
              </a:extLst>
            </p:cNvPr>
            <p:cNvSpPr/>
            <p:nvPr/>
          </p:nvSpPr>
          <p:spPr>
            <a:xfrm>
              <a:off x="10353630" y="3911700"/>
              <a:ext cx="185464" cy="268582"/>
            </a:xfrm>
            <a:custGeom>
              <a:avLst/>
              <a:gdLst>
                <a:gd name="connsiteX0" fmla="*/ 4005 w 185464"/>
                <a:gd name="connsiteY0" fmla="*/ 2154 h 268582"/>
                <a:gd name="connsiteX1" fmla="*/ 182336 w 185464"/>
                <a:gd name="connsiteY1" fmla="*/ 2154 h 268582"/>
                <a:gd name="connsiteX2" fmla="*/ 182336 w 185464"/>
                <a:gd name="connsiteY2" fmla="*/ 269739 h 268582"/>
                <a:gd name="connsiteX3" fmla="*/ 4005 w 185464"/>
                <a:gd name="connsiteY3" fmla="*/ 269739 h 26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68582">
                  <a:moveTo>
                    <a:pt x="4005" y="2154"/>
                  </a:moveTo>
                  <a:lnTo>
                    <a:pt x="182336" y="2154"/>
                  </a:lnTo>
                  <a:lnTo>
                    <a:pt x="182336" y="269739"/>
                  </a:lnTo>
                  <a:lnTo>
                    <a:pt x="4005" y="269739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5795B0C4-BC3D-4654-87D0-ED8AC7DDC6D6}"/>
                </a:ext>
              </a:extLst>
            </p:cNvPr>
            <p:cNvSpPr/>
            <p:nvPr/>
          </p:nvSpPr>
          <p:spPr>
            <a:xfrm>
              <a:off x="10625263" y="3739693"/>
              <a:ext cx="185464" cy="326135"/>
            </a:xfrm>
            <a:custGeom>
              <a:avLst/>
              <a:gdLst>
                <a:gd name="connsiteX0" fmla="*/ 4005 w 185464"/>
                <a:gd name="connsiteY0" fmla="*/ 2154 h 326135"/>
                <a:gd name="connsiteX1" fmla="*/ 182336 w 185464"/>
                <a:gd name="connsiteY1" fmla="*/ 2154 h 326135"/>
                <a:gd name="connsiteX2" fmla="*/ 182336 w 185464"/>
                <a:gd name="connsiteY2" fmla="*/ 327062 h 326135"/>
                <a:gd name="connsiteX3" fmla="*/ 4005 w 185464"/>
                <a:gd name="connsiteY3" fmla="*/ 327062 h 3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326135">
                  <a:moveTo>
                    <a:pt x="4005" y="2154"/>
                  </a:moveTo>
                  <a:lnTo>
                    <a:pt x="182336" y="2154"/>
                  </a:lnTo>
                  <a:lnTo>
                    <a:pt x="182336" y="327062"/>
                  </a:lnTo>
                  <a:lnTo>
                    <a:pt x="4005" y="327062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250151DF-3C7E-46F1-B27A-3C09387A2EB5}"/>
                </a:ext>
              </a:extLst>
            </p:cNvPr>
            <p:cNvSpPr/>
            <p:nvPr/>
          </p:nvSpPr>
          <p:spPr>
            <a:xfrm>
              <a:off x="10625263" y="3625008"/>
              <a:ext cx="185464" cy="118943"/>
            </a:xfrm>
            <a:custGeom>
              <a:avLst/>
              <a:gdLst>
                <a:gd name="connsiteX0" fmla="*/ 4005 w 185464"/>
                <a:gd name="connsiteY0" fmla="*/ 2154 h 118943"/>
                <a:gd name="connsiteX1" fmla="*/ 182336 w 185464"/>
                <a:gd name="connsiteY1" fmla="*/ 2154 h 118943"/>
                <a:gd name="connsiteX2" fmla="*/ 182336 w 185464"/>
                <a:gd name="connsiteY2" fmla="*/ 116839 h 118943"/>
                <a:gd name="connsiteX3" fmla="*/ 4005 w 185464"/>
                <a:gd name="connsiteY3" fmla="*/ 116839 h 1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8943">
                  <a:moveTo>
                    <a:pt x="4005" y="2154"/>
                  </a:moveTo>
                  <a:lnTo>
                    <a:pt x="182336" y="2154"/>
                  </a:lnTo>
                  <a:lnTo>
                    <a:pt x="182336" y="116839"/>
                  </a:lnTo>
                  <a:lnTo>
                    <a:pt x="4005" y="116839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D2E0C9E-C86E-4964-A129-521C596A246D}"/>
                </a:ext>
              </a:extLst>
            </p:cNvPr>
            <p:cNvSpPr/>
            <p:nvPr/>
          </p:nvSpPr>
          <p:spPr>
            <a:xfrm>
              <a:off x="9813994" y="4407538"/>
              <a:ext cx="185464" cy="80575"/>
            </a:xfrm>
            <a:custGeom>
              <a:avLst/>
              <a:gdLst>
                <a:gd name="connsiteX0" fmla="*/ 6008 w 185464"/>
                <a:gd name="connsiteY0" fmla="*/ 3231 h 80574"/>
                <a:gd name="connsiteX1" fmla="*/ 184339 w 185464"/>
                <a:gd name="connsiteY1" fmla="*/ 3231 h 80574"/>
                <a:gd name="connsiteX2" fmla="*/ 184339 w 185464"/>
                <a:gd name="connsiteY2" fmla="*/ 79662 h 80574"/>
                <a:gd name="connsiteX3" fmla="*/ 6008 w 185464"/>
                <a:gd name="connsiteY3" fmla="*/ 79662 h 8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80574">
                  <a:moveTo>
                    <a:pt x="6008" y="3231"/>
                  </a:moveTo>
                  <a:lnTo>
                    <a:pt x="184339" y="3231"/>
                  </a:lnTo>
                  <a:lnTo>
                    <a:pt x="184339" y="79662"/>
                  </a:lnTo>
                  <a:lnTo>
                    <a:pt x="6008" y="79662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753EC8F-77F2-4D45-81B1-BA0E92FC09BF}"/>
                </a:ext>
              </a:extLst>
            </p:cNvPr>
            <p:cNvSpPr/>
            <p:nvPr/>
          </p:nvSpPr>
          <p:spPr>
            <a:xfrm>
              <a:off x="10087631" y="4121923"/>
              <a:ext cx="185464" cy="118943"/>
            </a:xfrm>
            <a:custGeom>
              <a:avLst/>
              <a:gdLst>
                <a:gd name="connsiteX0" fmla="*/ 4005 w 185464"/>
                <a:gd name="connsiteY0" fmla="*/ 2154 h 118943"/>
                <a:gd name="connsiteX1" fmla="*/ 182336 w 185464"/>
                <a:gd name="connsiteY1" fmla="*/ 2154 h 118943"/>
                <a:gd name="connsiteX2" fmla="*/ 182336 w 185464"/>
                <a:gd name="connsiteY2" fmla="*/ 116839 h 118943"/>
                <a:gd name="connsiteX3" fmla="*/ 4005 w 185464"/>
                <a:gd name="connsiteY3" fmla="*/ 116839 h 1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8943">
                  <a:moveTo>
                    <a:pt x="4005" y="2154"/>
                  </a:moveTo>
                  <a:lnTo>
                    <a:pt x="182336" y="2154"/>
                  </a:lnTo>
                  <a:lnTo>
                    <a:pt x="182336" y="116839"/>
                  </a:lnTo>
                  <a:lnTo>
                    <a:pt x="4005" y="116839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CB89425D-D047-402E-8F92-FBFF2114A06B}"/>
                </a:ext>
              </a:extLst>
            </p:cNvPr>
            <p:cNvSpPr/>
            <p:nvPr/>
          </p:nvSpPr>
          <p:spPr>
            <a:xfrm>
              <a:off x="10353630" y="3797016"/>
              <a:ext cx="185464" cy="118943"/>
            </a:xfrm>
            <a:custGeom>
              <a:avLst/>
              <a:gdLst>
                <a:gd name="connsiteX0" fmla="*/ 4005 w 185464"/>
                <a:gd name="connsiteY0" fmla="*/ 2154 h 118943"/>
                <a:gd name="connsiteX1" fmla="*/ 182336 w 185464"/>
                <a:gd name="connsiteY1" fmla="*/ 2154 h 118943"/>
                <a:gd name="connsiteX2" fmla="*/ 182336 w 185464"/>
                <a:gd name="connsiteY2" fmla="*/ 116839 h 118943"/>
                <a:gd name="connsiteX3" fmla="*/ 4005 w 185464"/>
                <a:gd name="connsiteY3" fmla="*/ 116839 h 1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8943">
                  <a:moveTo>
                    <a:pt x="4005" y="2154"/>
                  </a:moveTo>
                  <a:lnTo>
                    <a:pt x="182336" y="2154"/>
                  </a:lnTo>
                  <a:lnTo>
                    <a:pt x="182336" y="116839"/>
                  </a:lnTo>
                  <a:lnTo>
                    <a:pt x="4005" y="116839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2D351D8C-0E0A-4157-92A0-53F3B79364F8}"/>
                </a:ext>
              </a:extLst>
            </p:cNvPr>
            <p:cNvSpPr/>
            <p:nvPr/>
          </p:nvSpPr>
          <p:spPr>
            <a:xfrm>
              <a:off x="9029837" y="5152892"/>
              <a:ext cx="185464" cy="253234"/>
            </a:xfrm>
            <a:custGeom>
              <a:avLst/>
              <a:gdLst>
                <a:gd name="connsiteX0" fmla="*/ 6008 w 185464"/>
                <a:gd name="connsiteY0" fmla="*/ 3231 h 253234"/>
                <a:gd name="connsiteX1" fmla="*/ 184339 w 185464"/>
                <a:gd name="connsiteY1" fmla="*/ 3231 h 253234"/>
                <a:gd name="connsiteX2" fmla="*/ 184339 w 185464"/>
                <a:gd name="connsiteY2" fmla="*/ 251708 h 253234"/>
                <a:gd name="connsiteX3" fmla="*/ 6008 w 185464"/>
                <a:gd name="connsiteY3" fmla="*/ 251708 h 25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53234">
                  <a:moveTo>
                    <a:pt x="6008" y="3231"/>
                  </a:moveTo>
                  <a:lnTo>
                    <a:pt x="184339" y="3231"/>
                  </a:lnTo>
                  <a:lnTo>
                    <a:pt x="184339" y="251708"/>
                  </a:lnTo>
                  <a:lnTo>
                    <a:pt x="6008" y="251708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908BB6D-0810-43E2-B899-3C9A32BB5477}"/>
                </a:ext>
              </a:extLst>
            </p:cNvPr>
            <p:cNvSpPr/>
            <p:nvPr/>
          </p:nvSpPr>
          <p:spPr>
            <a:xfrm>
              <a:off x="9295836" y="5133784"/>
              <a:ext cx="185464" cy="272419"/>
            </a:xfrm>
            <a:custGeom>
              <a:avLst/>
              <a:gdLst>
                <a:gd name="connsiteX0" fmla="*/ 6008 w 185464"/>
                <a:gd name="connsiteY0" fmla="*/ 3232 h 272418"/>
                <a:gd name="connsiteX1" fmla="*/ 184339 w 185464"/>
                <a:gd name="connsiteY1" fmla="*/ 3232 h 272418"/>
                <a:gd name="connsiteX2" fmla="*/ 184339 w 185464"/>
                <a:gd name="connsiteY2" fmla="*/ 270816 h 272418"/>
                <a:gd name="connsiteX3" fmla="*/ 6008 w 185464"/>
                <a:gd name="connsiteY3" fmla="*/ 270816 h 27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72418">
                  <a:moveTo>
                    <a:pt x="6008" y="3232"/>
                  </a:moveTo>
                  <a:lnTo>
                    <a:pt x="184339" y="3232"/>
                  </a:lnTo>
                  <a:lnTo>
                    <a:pt x="184339" y="270816"/>
                  </a:lnTo>
                  <a:lnTo>
                    <a:pt x="6008" y="270816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E87CAE5-6E00-4BA8-8F12-06173952682C}"/>
                </a:ext>
              </a:extLst>
            </p:cNvPr>
            <p:cNvSpPr/>
            <p:nvPr/>
          </p:nvSpPr>
          <p:spPr>
            <a:xfrm>
              <a:off x="8758274" y="5171999"/>
              <a:ext cx="185464" cy="234050"/>
            </a:xfrm>
            <a:custGeom>
              <a:avLst/>
              <a:gdLst>
                <a:gd name="connsiteX0" fmla="*/ 6008 w 185464"/>
                <a:gd name="connsiteY0" fmla="*/ 3231 h 234050"/>
                <a:gd name="connsiteX1" fmla="*/ 184339 w 185464"/>
                <a:gd name="connsiteY1" fmla="*/ 3231 h 234050"/>
                <a:gd name="connsiteX2" fmla="*/ 184339 w 185464"/>
                <a:gd name="connsiteY2" fmla="*/ 232562 h 234050"/>
                <a:gd name="connsiteX3" fmla="*/ 6008 w 185464"/>
                <a:gd name="connsiteY3" fmla="*/ 232562 h 23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4050">
                  <a:moveTo>
                    <a:pt x="6008" y="3231"/>
                  </a:moveTo>
                  <a:lnTo>
                    <a:pt x="184339" y="3231"/>
                  </a:lnTo>
                  <a:lnTo>
                    <a:pt x="184339" y="232562"/>
                  </a:lnTo>
                  <a:lnTo>
                    <a:pt x="6008" y="232562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8580A40-FA02-4222-9D92-F6D925314130}"/>
                </a:ext>
              </a:extLst>
            </p:cNvPr>
            <p:cNvSpPr/>
            <p:nvPr/>
          </p:nvSpPr>
          <p:spPr>
            <a:xfrm>
              <a:off x="8492276" y="5191146"/>
              <a:ext cx="185464" cy="214866"/>
            </a:xfrm>
            <a:custGeom>
              <a:avLst/>
              <a:gdLst>
                <a:gd name="connsiteX0" fmla="*/ 6008 w 185464"/>
                <a:gd name="connsiteY0" fmla="*/ 3232 h 214865"/>
                <a:gd name="connsiteX1" fmla="*/ 184339 w 185464"/>
                <a:gd name="connsiteY1" fmla="*/ 3232 h 214865"/>
                <a:gd name="connsiteX2" fmla="*/ 184339 w 185464"/>
                <a:gd name="connsiteY2" fmla="*/ 213455 h 214865"/>
                <a:gd name="connsiteX3" fmla="*/ 6008 w 185464"/>
                <a:gd name="connsiteY3" fmla="*/ 213455 h 21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14865">
                  <a:moveTo>
                    <a:pt x="6008" y="3232"/>
                  </a:moveTo>
                  <a:lnTo>
                    <a:pt x="184339" y="3232"/>
                  </a:lnTo>
                  <a:lnTo>
                    <a:pt x="184339" y="213455"/>
                  </a:lnTo>
                  <a:lnTo>
                    <a:pt x="6008" y="213455"/>
                  </a:lnTo>
                  <a:close/>
                </a:path>
              </a:pathLst>
            </a:custGeom>
            <a:solidFill>
              <a:srgbClr val="B2D8D7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DBEE7E9-7154-41FB-9DB1-77B4E5B1906B}"/>
                </a:ext>
              </a:extLst>
            </p:cNvPr>
            <p:cNvSpPr/>
            <p:nvPr/>
          </p:nvSpPr>
          <p:spPr>
            <a:xfrm>
              <a:off x="9029837" y="5019138"/>
              <a:ext cx="185464" cy="138128"/>
            </a:xfrm>
            <a:custGeom>
              <a:avLst/>
              <a:gdLst>
                <a:gd name="connsiteX0" fmla="*/ 6008 w 185464"/>
                <a:gd name="connsiteY0" fmla="*/ 3232 h 138127"/>
                <a:gd name="connsiteX1" fmla="*/ 184339 w 185464"/>
                <a:gd name="connsiteY1" fmla="*/ 3232 h 138127"/>
                <a:gd name="connsiteX2" fmla="*/ 184339 w 185464"/>
                <a:gd name="connsiteY2" fmla="*/ 137024 h 138127"/>
                <a:gd name="connsiteX3" fmla="*/ 6008 w 185464"/>
                <a:gd name="connsiteY3" fmla="*/ 137024 h 13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38127">
                  <a:moveTo>
                    <a:pt x="6008" y="3232"/>
                  </a:moveTo>
                  <a:lnTo>
                    <a:pt x="184339" y="3232"/>
                  </a:lnTo>
                  <a:lnTo>
                    <a:pt x="184339" y="137024"/>
                  </a:lnTo>
                  <a:lnTo>
                    <a:pt x="6008" y="137024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4F617E3-F9D3-4996-92DB-C1DDB90F1822}"/>
                </a:ext>
              </a:extLst>
            </p:cNvPr>
            <p:cNvSpPr/>
            <p:nvPr/>
          </p:nvSpPr>
          <p:spPr>
            <a:xfrm>
              <a:off x="9295836" y="4980884"/>
              <a:ext cx="185464" cy="157312"/>
            </a:xfrm>
            <a:custGeom>
              <a:avLst/>
              <a:gdLst>
                <a:gd name="connsiteX0" fmla="*/ 6008 w 185464"/>
                <a:gd name="connsiteY0" fmla="*/ 3231 h 157312"/>
                <a:gd name="connsiteX1" fmla="*/ 184339 w 185464"/>
                <a:gd name="connsiteY1" fmla="*/ 3231 h 157312"/>
                <a:gd name="connsiteX2" fmla="*/ 184339 w 185464"/>
                <a:gd name="connsiteY2" fmla="*/ 156131 h 157312"/>
                <a:gd name="connsiteX3" fmla="*/ 6008 w 185464"/>
                <a:gd name="connsiteY3" fmla="*/ 156131 h 1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57312">
                  <a:moveTo>
                    <a:pt x="6008" y="3231"/>
                  </a:moveTo>
                  <a:lnTo>
                    <a:pt x="184339" y="3231"/>
                  </a:lnTo>
                  <a:lnTo>
                    <a:pt x="184339" y="156131"/>
                  </a:lnTo>
                  <a:lnTo>
                    <a:pt x="6008" y="156131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8E34381-65B7-4385-9848-82382D432BBB}"/>
                </a:ext>
              </a:extLst>
            </p:cNvPr>
            <p:cNvSpPr/>
            <p:nvPr/>
          </p:nvSpPr>
          <p:spPr>
            <a:xfrm>
              <a:off x="8758274" y="5057353"/>
              <a:ext cx="185464" cy="118943"/>
            </a:xfrm>
            <a:custGeom>
              <a:avLst/>
              <a:gdLst>
                <a:gd name="connsiteX0" fmla="*/ 6008 w 185464"/>
                <a:gd name="connsiteY0" fmla="*/ 3231 h 118943"/>
                <a:gd name="connsiteX1" fmla="*/ 184339 w 185464"/>
                <a:gd name="connsiteY1" fmla="*/ 3231 h 118943"/>
                <a:gd name="connsiteX2" fmla="*/ 184339 w 185464"/>
                <a:gd name="connsiteY2" fmla="*/ 117916 h 118943"/>
                <a:gd name="connsiteX3" fmla="*/ 6008 w 185464"/>
                <a:gd name="connsiteY3" fmla="*/ 117916 h 11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118943">
                  <a:moveTo>
                    <a:pt x="6008" y="3231"/>
                  </a:moveTo>
                  <a:lnTo>
                    <a:pt x="184339" y="3231"/>
                  </a:lnTo>
                  <a:lnTo>
                    <a:pt x="184339" y="117916"/>
                  </a:lnTo>
                  <a:lnTo>
                    <a:pt x="6008" y="117916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2A566F5-507E-4941-98A7-D879FFD4A2F8}"/>
                </a:ext>
              </a:extLst>
            </p:cNvPr>
            <p:cNvSpPr/>
            <p:nvPr/>
          </p:nvSpPr>
          <p:spPr>
            <a:xfrm>
              <a:off x="8492276" y="5095569"/>
              <a:ext cx="185464" cy="99759"/>
            </a:xfrm>
            <a:custGeom>
              <a:avLst/>
              <a:gdLst>
                <a:gd name="connsiteX0" fmla="*/ 6008 w 185464"/>
                <a:gd name="connsiteY0" fmla="*/ 3231 h 99759"/>
                <a:gd name="connsiteX1" fmla="*/ 184339 w 185464"/>
                <a:gd name="connsiteY1" fmla="*/ 3231 h 99759"/>
                <a:gd name="connsiteX2" fmla="*/ 184339 w 185464"/>
                <a:gd name="connsiteY2" fmla="*/ 98808 h 99759"/>
                <a:gd name="connsiteX3" fmla="*/ 6008 w 185464"/>
                <a:gd name="connsiteY3" fmla="*/ 98808 h 9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99759">
                  <a:moveTo>
                    <a:pt x="6008" y="3231"/>
                  </a:moveTo>
                  <a:lnTo>
                    <a:pt x="184339" y="3231"/>
                  </a:lnTo>
                  <a:lnTo>
                    <a:pt x="184339" y="98808"/>
                  </a:lnTo>
                  <a:lnTo>
                    <a:pt x="6008" y="98808"/>
                  </a:lnTo>
                  <a:close/>
                </a:path>
              </a:pathLst>
            </a:custGeom>
            <a:solidFill>
              <a:srgbClr val="FCC97A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41ADEEC-1531-4BFC-9593-F4C13FE81A3D}"/>
                </a:ext>
              </a:extLst>
            </p:cNvPr>
            <p:cNvSpPr/>
            <p:nvPr/>
          </p:nvSpPr>
          <p:spPr>
            <a:xfrm>
              <a:off x="8758274" y="5038246"/>
              <a:ext cx="185464" cy="23021"/>
            </a:xfrm>
            <a:custGeom>
              <a:avLst/>
              <a:gdLst>
                <a:gd name="connsiteX0" fmla="*/ 6008 w 185464"/>
                <a:gd name="connsiteY0" fmla="*/ 3231 h 23021"/>
                <a:gd name="connsiteX1" fmla="*/ 184339 w 185464"/>
                <a:gd name="connsiteY1" fmla="*/ 3231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1"/>
                  </a:moveTo>
                  <a:lnTo>
                    <a:pt x="184339" y="3231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5E1FA68-0C4B-4247-A1B5-DE7C8717E5C5}"/>
                </a:ext>
              </a:extLst>
            </p:cNvPr>
            <p:cNvSpPr/>
            <p:nvPr/>
          </p:nvSpPr>
          <p:spPr>
            <a:xfrm>
              <a:off x="9029837" y="4999992"/>
              <a:ext cx="185464" cy="23021"/>
            </a:xfrm>
            <a:custGeom>
              <a:avLst/>
              <a:gdLst>
                <a:gd name="connsiteX0" fmla="*/ 6008 w 185464"/>
                <a:gd name="connsiteY0" fmla="*/ 3232 h 23021"/>
                <a:gd name="connsiteX1" fmla="*/ 184339 w 185464"/>
                <a:gd name="connsiteY1" fmla="*/ 3232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A0ADBB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9C2A84F-F518-4D88-8227-39755E4442CE}"/>
                </a:ext>
              </a:extLst>
            </p:cNvPr>
            <p:cNvSpPr/>
            <p:nvPr/>
          </p:nvSpPr>
          <p:spPr>
            <a:xfrm>
              <a:off x="9295836" y="4961776"/>
              <a:ext cx="185464" cy="23021"/>
            </a:xfrm>
            <a:custGeom>
              <a:avLst/>
              <a:gdLst>
                <a:gd name="connsiteX0" fmla="*/ 6008 w 185464"/>
                <a:gd name="connsiteY0" fmla="*/ 3231 h 23021"/>
                <a:gd name="connsiteX1" fmla="*/ 184339 w 185464"/>
                <a:gd name="connsiteY1" fmla="*/ 3231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1"/>
                  </a:moveTo>
                  <a:lnTo>
                    <a:pt x="184339" y="3231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8E6D661B-7B7D-40C8-8762-1E944E69A2D5}"/>
                </a:ext>
              </a:extLst>
            </p:cNvPr>
            <p:cNvSpPr/>
            <p:nvPr/>
          </p:nvSpPr>
          <p:spPr>
            <a:xfrm>
              <a:off x="9029837" y="4980884"/>
              <a:ext cx="185464" cy="23021"/>
            </a:xfrm>
            <a:custGeom>
              <a:avLst/>
              <a:gdLst>
                <a:gd name="connsiteX0" fmla="*/ 6008 w 185464"/>
                <a:gd name="connsiteY0" fmla="*/ 3231 h 23021"/>
                <a:gd name="connsiteX1" fmla="*/ 184339 w 185464"/>
                <a:gd name="connsiteY1" fmla="*/ 3231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1"/>
                  </a:moveTo>
                  <a:lnTo>
                    <a:pt x="184339" y="3231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C549A27-0526-49E1-935B-C6A3B35C27F4}"/>
                </a:ext>
              </a:extLst>
            </p:cNvPr>
            <p:cNvSpPr/>
            <p:nvPr/>
          </p:nvSpPr>
          <p:spPr>
            <a:xfrm>
              <a:off x="8492276" y="5076461"/>
              <a:ext cx="185464" cy="23021"/>
            </a:xfrm>
            <a:custGeom>
              <a:avLst/>
              <a:gdLst>
                <a:gd name="connsiteX0" fmla="*/ 6008 w 185464"/>
                <a:gd name="connsiteY0" fmla="*/ 3232 h 23021"/>
                <a:gd name="connsiteX1" fmla="*/ 184339 w 185464"/>
                <a:gd name="connsiteY1" fmla="*/ 3232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6B02E45-B512-4C8F-B964-65AEC17EA872}"/>
                </a:ext>
              </a:extLst>
            </p:cNvPr>
            <p:cNvSpPr/>
            <p:nvPr/>
          </p:nvSpPr>
          <p:spPr>
            <a:xfrm>
              <a:off x="8758274" y="5019138"/>
              <a:ext cx="185464" cy="23021"/>
            </a:xfrm>
            <a:custGeom>
              <a:avLst/>
              <a:gdLst>
                <a:gd name="connsiteX0" fmla="*/ 6008 w 185464"/>
                <a:gd name="connsiteY0" fmla="*/ 3232 h 23021"/>
                <a:gd name="connsiteX1" fmla="*/ 184339 w 185464"/>
                <a:gd name="connsiteY1" fmla="*/ 3232 h 23021"/>
                <a:gd name="connsiteX2" fmla="*/ 184339 w 185464"/>
                <a:gd name="connsiteY2" fmla="*/ 22339 h 23021"/>
                <a:gd name="connsiteX3" fmla="*/ 6008 w 185464"/>
                <a:gd name="connsiteY3" fmla="*/ 22339 h 2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464" h="23021">
                  <a:moveTo>
                    <a:pt x="6008" y="3232"/>
                  </a:moveTo>
                  <a:lnTo>
                    <a:pt x="184339" y="3232"/>
                  </a:lnTo>
                  <a:lnTo>
                    <a:pt x="184339" y="22339"/>
                  </a:lnTo>
                  <a:lnTo>
                    <a:pt x="6008" y="22339"/>
                  </a:lnTo>
                  <a:close/>
                </a:path>
              </a:pathLst>
            </a:custGeom>
            <a:solidFill>
              <a:srgbClr val="F29003"/>
            </a:solidFill>
            <a:ln w="10696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73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27A1348-B32B-4026-8B30-9BD0C3496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E9BA29-17EB-4D93-8354-C43A5A8ED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In some regions up to 33% of school-aged children eat no fruit daily – and up to 59% consume soda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1EA01-D19C-4677-847A-85893C7D27D7}"/>
              </a:ext>
            </a:extLst>
          </p:cNvPr>
          <p:cNvSpPr txBox="1"/>
          <p:nvPr/>
        </p:nvSpPr>
        <p:spPr>
          <a:xfrm>
            <a:off x="546826" y="2160455"/>
            <a:ext cx="2634750" cy="1611586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>
                <a:solidFill>
                  <a:schemeClr val="accent1"/>
                </a:solidFill>
              </a:rPr>
              <a:t>Prevalence of daily fruit, vegetable and soda intake among school-age children and adolescents</a:t>
            </a:r>
            <a:endParaRPr lang="en-GB" sz="2000" dirty="0">
              <a:solidFill>
                <a:schemeClr val="accent1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E56B7DD-BF5B-4BB0-B130-33CD3573BE5F}"/>
              </a:ext>
            </a:extLst>
          </p:cNvPr>
          <p:cNvGraphicFramePr/>
          <p:nvPr>
            <p:extLst/>
          </p:nvPr>
        </p:nvGraphicFramePr>
        <p:xfrm>
          <a:off x="2927350" y="2160455"/>
          <a:ext cx="8086770" cy="398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721075EC-1C01-4A63-8C06-5C2628FCD2F5}"/>
              </a:ext>
            </a:extLst>
          </p:cNvPr>
          <p:cNvSpPr/>
          <p:nvPr/>
        </p:nvSpPr>
        <p:spPr>
          <a:xfrm>
            <a:off x="644017" y="4967006"/>
            <a:ext cx="185738" cy="185738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0A3BAC-72ED-4ABD-A9F9-A86CAB2D5FA4}"/>
              </a:ext>
            </a:extLst>
          </p:cNvPr>
          <p:cNvSpPr txBox="1"/>
          <p:nvPr/>
        </p:nvSpPr>
        <p:spPr>
          <a:xfrm>
            <a:off x="905955" y="4957171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Africa</a:t>
            </a:r>
            <a:endParaRPr lang="en-GB" sz="12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7268522-4313-4E6B-B203-147F45107CD6}"/>
              </a:ext>
            </a:extLst>
          </p:cNvPr>
          <p:cNvSpPr/>
          <p:nvPr/>
        </p:nvSpPr>
        <p:spPr>
          <a:xfrm>
            <a:off x="644017" y="5373419"/>
            <a:ext cx="185738" cy="18573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84E3A-F2B0-4644-90F6-661FC298430D}"/>
              </a:ext>
            </a:extLst>
          </p:cNvPr>
          <p:cNvSpPr txBox="1"/>
          <p:nvPr/>
        </p:nvSpPr>
        <p:spPr>
          <a:xfrm>
            <a:off x="905955" y="5395200"/>
            <a:ext cx="2491521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Latin America </a:t>
            </a:r>
            <a:br>
              <a:rPr lang="pt-PT" sz="1200" b="1" dirty="0"/>
            </a:br>
            <a:r>
              <a:rPr lang="pt-PT" sz="1200" b="1" dirty="0"/>
              <a:t>and the Caribbean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5FBA58-195B-4669-A44A-F6B9899079D6}"/>
              </a:ext>
            </a:extLst>
          </p:cNvPr>
          <p:cNvSpPr/>
          <p:nvPr/>
        </p:nvSpPr>
        <p:spPr>
          <a:xfrm>
            <a:off x="644017" y="4555526"/>
            <a:ext cx="185738" cy="18573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17CF94-8AA3-42AD-BEB2-2C9CA347D9DE}"/>
              </a:ext>
            </a:extLst>
          </p:cNvPr>
          <p:cNvSpPr txBox="1"/>
          <p:nvPr/>
        </p:nvSpPr>
        <p:spPr>
          <a:xfrm>
            <a:off x="905955" y="4549920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Oceania</a:t>
            </a:r>
            <a:endParaRPr lang="en-GB" sz="12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22991F9-20D1-48E6-BB6C-FF872CA971AC}"/>
              </a:ext>
            </a:extLst>
          </p:cNvPr>
          <p:cNvSpPr/>
          <p:nvPr/>
        </p:nvSpPr>
        <p:spPr>
          <a:xfrm>
            <a:off x="644017" y="4151666"/>
            <a:ext cx="185738" cy="185738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C8FF3A-7A9B-4EA9-9977-64CBBFF2F474}"/>
              </a:ext>
            </a:extLst>
          </p:cNvPr>
          <p:cNvSpPr txBox="1"/>
          <p:nvPr/>
        </p:nvSpPr>
        <p:spPr>
          <a:xfrm>
            <a:off x="905955" y="4142669"/>
            <a:ext cx="2126215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t-PT" sz="1200" b="1" dirty="0"/>
              <a:t>Asia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78079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3FC6F-C54C-4C11-8931-C35DC9B3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16DB35-6A1E-49A5-901C-535D4E11EA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69% packaged foods aren’t aligned with healthy diets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40DCF-04C5-40C6-A55B-13D5A7A9EF85}"/>
              </a:ext>
            </a:extLst>
          </p:cNvPr>
          <p:cNvSpPr txBox="1"/>
          <p:nvPr/>
        </p:nvSpPr>
        <p:spPr>
          <a:xfrm>
            <a:off x="559129" y="1600672"/>
            <a:ext cx="10109779" cy="380480"/>
          </a:xfrm>
          <a:prstGeom prst="rect">
            <a:avLst/>
          </a:prstGeom>
          <a:noFill/>
        </p:spPr>
        <p:txBody>
          <a:bodyPr wrap="square" lIns="72000" tIns="36000" rIns="36000" bIns="36000" rtlCol="0" anchor="t">
            <a:spAutoFit/>
          </a:bodyPr>
          <a:lstStyle/>
          <a:p>
            <a:r>
              <a:rPr lang="pt-PT" sz="2000" dirty="0">
                <a:solidFill>
                  <a:schemeClr val="accent1"/>
                </a:solidFill>
              </a:rPr>
              <a:t>Trends and patterns in per capita packaged food category sales by region, 2005–2017</a:t>
            </a:r>
            <a:endParaRPr lang="en-GB" sz="2000" dirty="0">
              <a:solidFill>
                <a:schemeClr val="accent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6855CA-59DD-48E3-B348-C829D9C2BD9B}"/>
              </a:ext>
            </a:extLst>
          </p:cNvPr>
          <p:cNvGrpSpPr/>
          <p:nvPr/>
        </p:nvGrpSpPr>
        <p:grpSpPr>
          <a:xfrm>
            <a:off x="642430" y="2167552"/>
            <a:ext cx="2490889" cy="3826333"/>
            <a:chOff x="642430" y="2192952"/>
            <a:chExt cx="2490889" cy="3826333"/>
          </a:xfrm>
        </p:grpSpPr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D61CED11-86BA-46B3-AD1A-1ADACE38093E}"/>
                </a:ext>
              </a:extLst>
            </p:cNvPr>
            <p:cNvSpPr/>
            <p:nvPr/>
          </p:nvSpPr>
          <p:spPr>
            <a:xfrm>
              <a:off x="642430" y="2921072"/>
              <a:ext cx="185738" cy="185738"/>
            </a:xfrm>
            <a:prstGeom prst="ellipse">
              <a:avLst/>
            </a:prstGeom>
            <a:solidFill>
              <a:srgbClr val="465F6D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7BFE9137-DECA-4F56-9EA8-1C415E2033FE}"/>
                </a:ext>
              </a:extLst>
            </p:cNvPr>
            <p:cNvSpPr txBox="1"/>
            <p:nvPr/>
          </p:nvSpPr>
          <p:spPr>
            <a:xfrm>
              <a:off x="904368" y="2825817"/>
              <a:ext cx="212621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Sweet biscuits, snack</a:t>
              </a:r>
              <a:br>
                <a:rPr lang="pt-PT" sz="1200" b="1" dirty="0"/>
              </a:br>
              <a:r>
                <a:rPr lang="pt-PT" sz="1200" b="1" dirty="0"/>
                <a:t>bars and fruit snacks </a:t>
              </a:r>
              <a:endParaRPr lang="en-GB" sz="1200" b="1" dirty="0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5E9789D3-A99D-419E-A3E2-DC72AD7E6FFA}"/>
                </a:ext>
              </a:extLst>
            </p:cNvPr>
            <p:cNvSpPr/>
            <p:nvPr/>
          </p:nvSpPr>
          <p:spPr>
            <a:xfrm>
              <a:off x="642430" y="5469487"/>
              <a:ext cx="185738" cy="185738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7B454AF0-AE85-4DBB-AD3C-75B65D626F37}"/>
                </a:ext>
              </a:extLst>
            </p:cNvPr>
            <p:cNvSpPr txBox="1"/>
            <p:nvPr/>
          </p:nvSpPr>
          <p:spPr>
            <a:xfrm>
              <a:off x="904368" y="5477225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Dried processed foods</a:t>
              </a:r>
              <a:endParaRPr lang="en-GB" sz="1200" b="1" dirty="0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84EB13D-BBD8-4001-8959-C879591698CF}"/>
                </a:ext>
              </a:extLst>
            </p:cNvPr>
            <p:cNvSpPr/>
            <p:nvPr/>
          </p:nvSpPr>
          <p:spPr>
            <a:xfrm>
              <a:off x="642430" y="5105428"/>
              <a:ext cx="185738" cy="185738"/>
            </a:xfrm>
            <a:prstGeom prst="ellipse">
              <a:avLst/>
            </a:prstGeom>
            <a:solidFill>
              <a:srgbClr val="94A7B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B6A4F516-3B65-4546-9778-A5DFE47FB26C}"/>
                </a:ext>
              </a:extLst>
            </p:cNvPr>
            <p:cNvSpPr txBox="1"/>
            <p:nvPr/>
          </p:nvSpPr>
          <p:spPr>
            <a:xfrm>
              <a:off x="904368" y="5107665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Processed meat and seafood</a:t>
              </a:r>
              <a:endParaRPr lang="en-GB" sz="1200" b="1" dirty="0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8804185D-D0CA-46CA-9DDC-06C69473925C}"/>
                </a:ext>
              </a:extLst>
            </p:cNvPr>
            <p:cNvSpPr/>
            <p:nvPr/>
          </p:nvSpPr>
          <p:spPr>
            <a:xfrm>
              <a:off x="642430" y="4741369"/>
              <a:ext cx="185738" cy="18573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D8F775E2-10F8-4FDF-96CC-7E3C32ECE793}"/>
                </a:ext>
              </a:extLst>
            </p:cNvPr>
            <p:cNvSpPr txBox="1"/>
            <p:nvPr/>
          </p:nvSpPr>
          <p:spPr>
            <a:xfrm>
              <a:off x="904368" y="4652293"/>
              <a:ext cx="212621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Sauces, dressings and</a:t>
              </a:r>
              <a:br>
                <a:rPr lang="pt-PT" sz="1200" b="1" dirty="0"/>
              </a:br>
              <a:r>
                <a:rPr lang="pt-PT" sz="1200" b="1" dirty="0"/>
                <a:t>condiments</a:t>
              </a:r>
              <a:endParaRPr lang="en-GB" sz="1200" b="1" dirty="0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4C78B692-8F21-4AD7-B7FA-E1CBA84A3287}"/>
                </a:ext>
              </a:extLst>
            </p:cNvPr>
            <p:cNvSpPr/>
            <p:nvPr/>
          </p:nvSpPr>
          <p:spPr>
            <a:xfrm>
              <a:off x="642430" y="4377310"/>
              <a:ext cx="185738" cy="185738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35" name="TextBox 434">
              <a:extLst>
                <a:ext uri="{FF2B5EF4-FFF2-40B4-BE49-F238E27FC236}">
                  <a16:creationId xmlns:a16="http://schemas.microsoft.com/office/drawing/2014/main" id="{FDBA9513-00EF-4DF3-B1B3-068F2D9EBADC}"/>
                </a:ext>
              </a:extLst>
            </p:cNvPr>
            <p:cNvSpPr txBox="1"/>
            <p:nvPr/>
          </p:nvSpPr>
          <p:spPr>
            <a:xfrm>
              <a:off x="904368" y="4381588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Edible oils</a:t>
              </a:r>
              <a:endParaRPr lang="en-GB" sz="1200" b="1" dirty="0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B360D543-07A9-492C-8BA2-B902BF4B692C}"/>
                </a:ext>
              </a:extLst>
            </p:cNvPr>
            <p:cNvSpPr/>
            <p:nvPr/>
          </p:nvSpPr>
          <p:spPr>
            <a:xfrm>
              <a:off x="642430" y="5833547"/>
              <a:ext cx="185738" cy="1857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37" name="TextBox 436">
              <a:extLst>
                <a:ext uri="{FF2B5EF4-FFF2-40B4-BE49-F238E27FC236}">
                  <a16:creationId xmlns:a16="http://schemas.microsoft.com/office/drawing/2014/main" id="{B5BA9B92-5AE8-43C7-A199-7FA6C80BF09C}"/>
                </a:ext>
              </a:extLst>
            </p:cNvPr>
            <p:cNvSpPr txBox="1"/>
            <p:nvPr/>
          </p:nvSpPr>
          <p:spPr>
            <a:xfrm>
              <a:off x="904368" y="5834084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Baked goods</a:t>
              </a:r>
              <a:endParaRPr lang="en-GB" sz="1200" b="1" dirty="0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ACE37508-18B9-491A-A360-B8A627F32B0E}"/>
                </a:ext>
              </a:extLst>
            </p:cNvPr>
            <p:cNvSpPr/>
            <p:nvPr/>
          </p:nvSpPr>
          <p:spPr>
            <a:xfrm>
              <a:off x="642430" y="4013251"/>
              <a:ext cx="185738" cy="1857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200" b="1" dirty="0"/>
            </a:p>
          </p:txBody>
        </p:sp>
        <p:sp>
          <p:nvSpPr>
            <p:cNvPr id="441" name="TextBox 440">
              <a:extLst>
                <a:ext uri="{FF2B5EF4-FFF2-40B4-BE49-F238E27FC236}">
                  <a16:creationId xmlns:a16="http://schemas.microsoft.com/office/drawing/2014/main" id="{E7E6681C-5758-4BE4-8821-53F96C64C0F3}"/>
                </a:ext>
              </a:extLst>
            </p:cNvPr>
            <p:cNvSpPr txBox="1"/>
            <p:nvPr/>
          </p:nvSpPr>
          <p:spPr>
            <a:xfrm>
              <a:off x="904368" y="3921454"/>
              <a:ext cx="2228951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Ice </a:t>
              </a:r>
              <a:r>
                <a:rPr lang="pt-PT" sz="1200" b="1" dirty="0" err="1"/>
                <a:t>cream</a:t>
              </a:r>
              <a:r>
                <a:rPr lang="pt-PT" sz="1200" b="1" dirty="0"/>
                <a:t> </a:t>
              </a:r>
              <a:r>
                <a:rPr lang="pt-PT" sz="1200" b="1" dirty="0" err="1"/>
                <a:t>and</a:t>
              </a:r>
              <a:br>
                <a:rPr lang="pt-PT" sz="1200" b="1" dirty="0"/>
              </a:br>
              <a:r>
                <a:rPr lang="pt-PT" sz="1200" b="1" dirty="0" err="1"/>
                <a:t>frozen</a:t>
              </a:r>
              <a:r>
                <a:rPr lang="pt-PT" sz="1200" b="1" dirty="0"/>
                <a:t> desserts</a:t>
              </a:r>
              <a:endParaRPr lang="en-GB" sz="1200" b="1" dirty="0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E0917C5B-6126-4F9D-8C3A-A897CEA3D86A}"/>
                </a:ext>
              </a:extLst>
            </p:cNvPr>
            <p:cNvSpPr/>
            <p:nvPr/>
          </p:nvSpPr>
          <p:spPr>
            <a:xfrm>
              <a:off x="642430" y="3649191"/>
              <a:ext cx="185738" cy="185738"/>
            </a:xfrm>
            <a:prstGeom prst="ellipse">
              <a:avLst/>
            </a:prstGeom>
            <a:solidFill>
              <a:srgbClr val="E9F3F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47" name="TextBox 446">
              <a:extLst>
                <a:ext uri="{FF2B5EF4-FFF2-40B4-BE49-F238E27FC236}">
                  <a16:creationId xmlns:a16="http://schemas.microsoft.com/office/drawing/2014/main" id="{9DA894C5-C75A-42CB-8199-C78D764317F9}"/>
                </a:ext>
              </a:extLst>
            </p:cNvPr>
            <p:cNvSpPr txBox="1"/>
            <p:nvPr/>
          </p:nvSpPr>
          <p:spPr>
            <a:xfrm>
              <a:off x="904368" y="3649161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Savoury snacks</a:t>
              </a:r>
              <a:endParaRPr lang="en-GB" sz="1200" b="1" dirty="0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7FCE4BF1-707D-46A5-B35F-4F47004B065F}"/>
                </a:ext>
              </a:extLst>
            </p:cNvPr>
            <p:cNvSpPr/>
            <p:nvPr/>
          </p:nvSpPr>
          <p:spPr>
            <a:xfrm>
              <a:off x="642430" y="3285131"/>
              <a:ext cx="185738" cy="18573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A798CD73-13FF-42EB-925C-A21D810583AC}"/>
                </a:ext>
              </a:extLst>
            </p:cNvPr>
            <p:cNvSpPr txBox="1"/>
            <p:nvPr/>
          </p:nvSpPr>
          <p:spPr>
            <a:xfrm>
              <a:off x="904368" y="3276426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Confectionary</a:t>
              </a:r>
              <a:endParaRPr lang="en-GB" sz="1200" b="1" dirty="0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ECC5090E-8318-4B95-906B-1A86E5A89C60}"/>
                </a:ext>
              </a:extLst>
            </p:cNvPr>
            <p:cNvSpPr/>
            <p:nvPr/>
          </p:nvSpPr>
          <p:spPr>
            <a:xfrm>
              <a:off x="642430" y="2192952"/>
              <a:ext cx="185738" cy="18573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49" name="TextBox 448">
              <a:extLst>
                <a:ext uri="{FF2B5EF4-FFF2-40B4-BE49-F238E27FC236}">
                  <a16:creationId xmlns:a16="http://schemas.microsoft.com/office/drawing/2014/main" id="{81B32BEF-A4EF-4327-80C6-CC3DD58F7F08}"/>
                </a:ext>
              </a:extLst>
            </p:cNvPr>
            <p:cNvSpPr txBox="1"/>
            <p:nvPr/>
          </p:nvSpPr>
          <p:spPr>
            <a:xfrm>
              <a:off x="904368" y="2193489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Breakfast cereals</a:t>
              </a:r>
              <a:endParaRPr lang="en-GB" sz="1200" b="1" dirty="0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93CADC38-7C42-4B36-BDF1-58EC6ABCD93F}"/>
                </a:ext>
              </a:extLst>
            </p:cNvPr>
            <p:cNvSpPr/>
            <p:nvPr/>
          </p:nvSpPr>
          <p:spPr>
            <a:xfrm>
              <a:off x="642430" y="2557012"/>
              <a:ext cx="185738" cy="18573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/>
            </a:p>
          </p:txBody>
        </p:sp>
        <p:sp>
          <p:nvSpPr>
            <p:cNvPr id="450" name="TextBox 449">
              <a:extLst>
                <a:ext uri="{FF2B5EF4-FFF2-40B4-BE49-F238E27FC236}">
                  <a16:creationId xmlns:a16="http://schemas.microsoft.com/office/drawing/2014/main" id="{66BD50CE-62F6-4954-93DD-3483F82D8394}"/>
                </a:ext>
              </a:extLst>
            </p:cNvPr>
            <p:cNvSpPr txBox="1"/>
            <p:nvPr/>
          </p:nvSpPr>
          <p:spPr>
            <a:xfrm>
              <a:off x="904368" y="2559874"/>
              <a:ext cx="212621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pt-PT" sz="1200" b="1" dirty="0"/>
                <a:t>Ready meals</a:t>
              </a:r>
              <a:endParaRPr lang="en-GB" sz="1200" b="1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DA010F-ED18-43C0-885B-18549F014606}"/>
              </a:ext>
            </a:extLst>
          </p:cNvPr>
          <p:cNvGrpSpPr/>
          <p:nvPr/>
        </p:nvGrpSpPr>
        <p:grpSpPr>
          <a:xfrm>
            <a:off x="2985876" y="2371088"/>
            <a:ext cx="8040008" cy="3666919"/>
            <a:chOff x="3150976" y="1580974"/>
            <a:chExt cx="8040008" cy="453323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FF616F4-472C-46EF-8643-6AD9F6FB5687}"/>
                </a:ext>
              </a:extLst>
            </p:cNvPr>
            <p:cNvSpPr/>
            <p:nvPr/>
          </p:nvSpPr>
          <p:spPr>
            <a:xfrm flipV="1">
              <a:off x="3936999" y="1676232"/>
              <a:ext cx="6157091" cy="87783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8C700B-64E6-442A-95E0-E11D0FA1CAA3}"/>
                </a:ext>
              </a:extLst>
            </p:cNvPr>
            <p:cNvSpPr/>
            <p:nvPr/>
          </p:nvSpPr>
          <p:spPr>
            <a:xfrm>
              <a:off x="3886535" y="2096039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5A511B-5406-4862-BED6-A9517CD365F8}"/>
                </a:ext>
              </a:extLst>
            </p:cNvPr>
            <p:cNvSpPr/>
            <p:nvPr/>
          </p:nvSpPr>
          <p:spPr>
            <a:xfrm>
              <a:off x="3886535" y="2504978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D13887-9DE4-497D-89CA-DC5BAAD5E452}"/>
                </a:ext>
              </a:extLst>
            </p:cNvPr>
            <p:cNvSpPr/>
            <p:nvPr/>
          </p:nvSpPr>
          <p:spPr>
            <a:xfrm>
              <a:off x="3886535" y="2913917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988E303-7DE9-42A8-8C1B-1AD68F239D21}"/>
                </a:ext>
              </a:extLst>
            </p:cNvPr>
            <p:cNvSpPr/>
            <p:nvPr/>
          </p:nvSpPr>
          <p:spPr>
            <a:xfrm>
              <a:off x="3886535" y="3322787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06AF52-13F3-45EF-8171-B5F9EE22D74B}"/>
                </a:ext>
              </a:extLst>
            </p:cNvPr>
            <p:cNvSpPr/>
            <p:nvPr/>
          </p:nvSpPr>
          <p:spPr>
            <a:xfrm>
              <a:off x="3886535" y="3749494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30D6D9-859E-4CD2-AF3A-AC5B97B91D39}"/>
                </a:ext>
              </a:extLst>
            </p:cNvPr>
            <p:cNvSpPr/>
            <p:nvPr/>
          </p:nvSpPr>
          <p:spPr>
            <a:xfrm>
              <a:off x="3886535" y="4158433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D5F15A5-9174-443A-AD9B-42ADBAB9A0F9}"/>
                </a:ext>
              </a:extLst>
            </p:cNvPr>
            <p:cNvSpPr/>
            <p:nvPr/>
          </p:nvSpPr>
          <p:spPr>
            <a:xfrm>
              <a:off x="3886535" y="4567372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D2F5FA1-3E93-4D6C-B247-47F2D42D551A}"/>
                </a:ext>
              </a:extLst>
            </p:cNvPr>
            <p:cNvSpPr/>
            <p:nvPr/>
          </p:nvSpPr>
          <p:spPr>
            <a:xfrm>
              <a:off x="3886535" y="4994079"/>
              <a:ext cx="6205839" cy="6860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55C46D7-22C1-4CDC-8C25-49C23A98B5C4}"/>
                </a:ext>
              </a:extLst>
            </p:cNvPr>
            <p:cNvSpPr/>
            <p:nvPr/>
          </p:nvSpPr>
          <p:spPr>
            <a:xfrm>
              <a:off x="10211115" y="1669332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BF8EB78-C078-4276-BF7C-5B52F4CD3815}"/>
                </a:ext>
              </a:extLst>
            </p:cNvPr>
            <p:cNvSpPr/>
            <p:nvPr/>
          </p:nvSpPr>
          <p:spPr>
            <a:xfrm>
              <a:off x="10211115" y="2096039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010DD6-E7FE-4DAF-B83B-E0B06830AD33}"/>
                </a:ext>
              </a:extLst>
            </p:cNvPr>
            <p:cNvSpPr/>
            <p:nvPr/>
          </p:nvSpPr>
          <p:spPr>
            <a:xfrm>
              <a:off x="10211115" y="2504978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F48DC96-84F6-4ACD-89A6-E39880C87746}"/>
                </a:ext>
              </a:extLst>
            </p:cNvPr>
            <p:cNvSpPr/>
            <p:nvPr/>
          </p:nvSpPr>
          <p:spPr>
            <a:xfrm>
              <a:off x="10211115" y="2913917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928957-B5B9-4F06-8CE8-5FF799595711}"/>
                </a:ext>
              </a:extLst>
            </p:cNvPr>
            <p:cNvSpPr/>
            <p:nvPr/>
          </p:nvSpPr>
          <p:spPr>
            <a:xfrm>
              <a:off x="10211115" y="3322787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8EDF2D6-6A3C-4CCD-BC18-ACB04EF8E9ED}"/>
                </a:ext>
              </a:extLst>
            </p:cNvPr>
            <p:cNvSpPr/>
            <p:nvPr/>
          </p:nvSpPr>
          <p:spPr>
            <a:xfrm>
              <a:off x="10211115" y="3749494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0B0542-9479-4A63-8E62-07F72E01749E}"/>
                </a:ext>
              </a:extLst>
            </p:cNvPr>
            <p:cNvSpPr/>
            <p:nvPr/>
          </p:nvSpPr>
          <p:spPr>
            <a:xfrm>
              <a:off x="10211115" y="4158433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3DA5EC-FD5B-424F-B47B-F61B2B82D03B}"/>
                </a:ext>
              </a:extLst>
            </p:cNvPr>
            <p:cNvSpPr/>
            <p:nvPr/>
          </p:nvSpPr>
          <p:spPr>
            <a:xfrm>
              <a:off x="10211115" y="4567372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FF739C-B708-447A-A00C-7BF8D350E7C7}"/>
                </a:ext>
              </a:extLst>
            </p:cNvPr>
            <p:cNvSpPr/>
            <p:nvPr/>
          </p:nvSpPr>
          <p:spPr>
            <a:xfrm>
              <a:off x="10211115" y="4994079"/>
              <a:ext cx="979869" cy="6860"/>
            </a:xfrm>
            <a:custGeom>
              <a:avLst/>
              <a:gdLst>
                <a:gd name="connsiteX0" fmla="*/ 5911 w 1019116"/>
                <a:gd name="connsiteY0" fmla="*/ 5762 h 6898"/>
                <a:gd name="connsiteX1" fmla="*/ 1015119 w 1019116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9116" h="6898">
                  <a:moveTo>
                    <a:pt x="5911" y="5762"/>
                  </a:moveTo>
                  <a:lnTo>
                    <a:pt x="1015119" y="5762"/>
                  </a:lnTo>
                </a:path>
              </a:pathLst>
            </a:custGeom>
            <a:ln w="9525" cap="flat">
              <a:solidFill>
                <a:srgbClr val="E1E7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E4521B-5559-4856-AD95-462448A57A10}"/>
                </a:ext>
              </a:extLst>
            </p:cNvPr>
            <p:cNvSpPr/>
            <p:nvPr/>
          </p:nvSpPr>
          <p:spPr>
            <a:xfrm>
              <a:off x="6319945" y="4487382"/>
              <a:ext cx="142897" cy="912412"/>
            </a:xfrm>
            <a:custGeom>
              <a:avLst/>
              <a:gdLst>
                <a:gd name="connsiteX0" fmla="*/ 5911 w 148621"/>
                <a:gd name="connsiteY0" fmla="*/ 5762 h 917560"/>
                <a:gd name="connsiteX1" fmla="*/ 146464 w 148621"/>
                <a:gd name="connsiteY1" fmla="*/ 5762 h 917560"/>
                <a:gd name="connsiteX2" fmla="*/ 146464 w 148621"/>
                <a:gd name="connsiteY2" fmla="*/ 917597 h 917560"/>
                <a:gd name="connsiteX3" fmla="*/ 5911 w 148621"/>
                <a:gd name="connsiteY3" fmla="*/ 917597 h 91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17560">
                  <a:moveTo>
                    <a:pt x="5911" y="5762"/>
                  </a:moveTo>
                  <a:lnTo>
                    <a:pt x="146464" y="5762"/>
                  </a:lnTo>
                  <a:lnTo>
                    <a:pt x="146464" y="917597"/>
                  </a:lnTo>
                  <a:lnTo>
                    <a:pt x="5911" y="917597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FF15D0B-7E51-47E0-A9CB-AEB1D8DF7F68}"/>
                </a:ext>
              </a:extLst>
            </p:cNvPr>
            <p:cNvSpPr/>
            <p:nvPr/>
          </p:nvSpPr>
          <p:spPr>
            <a:xfrm>
              <a:off x="6094847" y="4487382"/>
              <a:ext cx="142897" cy="912412"/>
            </a:xfrm>
            <a:custGeom>
              <a:avLst/>
              <a:gdLst>
                <a:gd name="connsiteX0" fmla="*/ 5911 w 148621"/>
                <a:gd name="connsiteY0" fmla="*/ 5762 h 917560"/>
                <a:gd name="connsiteX1" fmla="*/ 146464 w 148621"/>
                <a:gd name="connsiteY1" fmla="*/ 5762 h 917560"/>
                <a:gd name="connsiteX2" fmla="*/ 146464 w 148621"/>
                <a:gd name="connsiteY2" fmla="*/ 917597 h 917560"/>
                <a:gd name="connsiteX3" fmla="*/ 5911 w 148621"/>
                <a:gd name="connsiteY3" fmla="*/ 917597 h 91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17560">
                  <a:moveTo>
                    <a:pt x="5911" y="5762"/>
                  </a:moveTo>
                  <a:lnTo>
                    <a:pt x="146464" y="5762"/>
                  </a:lnTo>
                  <a:lnTo>
                    <a:pt x="146464" y="917597"/>
                  </a:lnTo>
                  <a:lnTo>
                    <a:pt x="5911" y="917597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1B01BE4-78DE-465C-8635-405906AB0352}"/>
                </a:ext>
              </a:extLst>
            </p:cNvPr>
            <p:cNvSpPr/>
            <p:nvPr/>
          </p:nvSpPr>
          <p:spPr>
            <a:xfrm>
              <a:off x="6770072" y="4469545"/>
              <a:ext cx="142897" cy="932993"/>
            </a:xfrm>
            <a:custGeom>
              <a:avLst/>
              <a:gdLst>
                <a:gd name="connsiteX0" fmla="*/ 5911 w 148621"/>
                <a:gd name="connsiteY0" fmla="*/ 5762 h 938257"/>
                <a:gd name="connsiteX1" fmla="*/ 146464 w 148621"/>
                <a:gd name="connsiteY1" fmla="*/ 5762 h 938257"/>
                <a:gd name="connsiteX2" fmla="*/ 146464 w 148621"/>
                <a:gd name="connsiteY2" fmla="*/ 935534 h 938257"/>
                <a:gd name="connsiteX3" fmla="*/ 5911 w 148621"/>
                <a:gd name="connsiteY3" fmla="*/ 935534 h 93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38257">
                  <a:moveTo>
                    <a:pt x="5911" y="5762"/>
                  </a:moveTo>
                  <a:lnTo>
                    <a:pt x="146464" y="5762"/>
                  </a:lnTo>
                  <a:lnTo>
                    <a:pt x="146464" y="935534"/>
                  </a:lnTo>
                  <a:lnTo>
                    <a:pt x="5911" y="935534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AAE9DDD-74F8-444F-9573-117FB39F7C4A}"/>
                </a:ext>
              </a:extLst>
            </p:cNvPr>
            <p:cNvSpPr/>
            <p:nvPr/>
          </p:nvSpPr>
          <p:spPr>
            <a:xfrm>
              <a:off x="6544974" y="4487382"/>
              <a:ext cx="142897" cy="912412"/>
            </a:xfrm>
            <a:custGeom>
              <a:avLst/>
              <a:gdLst>
                <a:gd name="connsiteX0" fmla="*/ 5911 w 148621"/>
                <a:gd name="connsiteY0" fmla="*/ 5762 h 917560"/>
                <a:gd name="connsiteX1" fmla="*/ 146464 w 148621"/>
                <a:gd name="connsiteY1" fmla="*/ 5762 h 917560"/>
                <a:gd name="connsiteX2" fmla="*/ 146464 w 148621"/>
                <a:gd name="connsiteY2" fmla="*/ 917597 h 917560"/>
                <a:gd name="connsiteX3" fmla="*/ 5911 w 148621"/>
                <a:gd name="connsiteY3" fmla="*/ 917597 h 91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17560">
                  <a:moveTo>
                    <a:pt x="5911" y="5762"/>
                  </a:moveTo>
                  <a:lnTo>
                    <a:pt x="146464" y="5762"/>
                  </a:lnTo>
                  <a:lnTo>
                    <a:pt x="146464" y="917597"/>
                  </a:lnTo>
                  <a:lnTo>
                    <a:pt x="5911" y="917597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54EB577-0FEC-4371-AE7B-D3CCD7D26507}"/>
                </a:ext>
              </a:extLst>
            </p:cNvPr>
            <p:cNvSpPr/>
            <p:nvPr/>
          </p:nvSpPr>
          <p:spPr>
            <a:xfrm>
              <a:off x="7108467" y="4042907"/>
              <a:ext cx="142897" cy="1358327"/>
            </a:xfrm>
            <a:custGeom>
              <a:avLst/>
              <a:gdLst>
                <a:gd name="connsiteX0" fmla="*/ 5911 w 148621"/>
                <a:gd name="connsiteY0" fmla="*/ 5762 h 1365993"/>
                <a:gd name="connsiteX1" fmla="*/ 146464 w 148621"/>
                <a:gd name="connsiteY1" fmla="*/ 5762 h 1365993"/>
                <a:gd name="connsiteX2" fmla="*/ 146464 w 148621"/>
                <a:gd name="connsiteY2" fmla="*/ 1364580 h 1365993"/>
                <a:gd name="connsiteX3" fmla="*/ 5911 w 148621"/>
                <a:gd name="connsiteY3" fmla="*/ 1364580 h 136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659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64580"/>
                  </a:lnTo>
                  <a:lnTo>
                    <a:pt x="5911" y="1364580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E9AFBC-ABBC-4369-A993-5B600FC77D16}"/>
                </a:ext>
              </a:extLst>
            </p:cNvPr>
            <p:cNvSpPr/>
            <p:nvPr/>
          </p:nvSpPr>
          <p:spPr>
            <a:xfrm>
              <a:off x="5722428" y="4078442"/>
              <a:ext cx="142897" cy="1324026"/>
            </a:xfrm>
            <a:custGeom>
              <a:avLst/>
              <a:gdLst>
                <a:gd name="connsiteX0" fmla="*/ 5911 w 148621"/>
                <a:gd name="connsiteY0" fmla="*/ 5762 h 1331498"/>
                <a:gd name="connsiteX1" fmla="*/ 146464 w 148621"/>
                <a:gd name="connsiteY1" fmla="*/ 5762 h 1331498"/>
                <a:gd name="connsiteX2" fmla="*/ 146464 w 148621"/>
                <a:gd name="connsiteY2" fmla="*/ 1328843 h 1331498"/>
                <a:gd name="connsiteX3" fmla="*/ 5911 w 148621"/>
                <a:gd name="connsiteY3" fmla="*/ 1328843 h 133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31498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28843"/>
                  </a:lnTo>
                  <a:lnTo>
                    <a:pt x="5911" y="1328843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3192B1-3DF1-45D1-BE11-DFC32CC3C69F}"/>
                </a:ext>
              </a:extLst>
            </p:cNvPr>
            <p:cNvSpPr/>
            <p:nvPr/>
          </p:nvSpPr>
          <p:spPr>
            <a:xfrm>
              <a:off x="7333565" y="4167352"/>
              <a:ext cx="142897" cy="1234843"/>
            </a:xfrm>
            <a:custGeom>
              <a:avLst/>
              <a:gdLst>
                <a:gd name="connsiteX0" fmla="*/ 5910 w 148621"/>
                <a:gd name="connsiteY0" fmla="*/ 5762 h 1241811"/>
                <a:gd name="connsiteX1" fmla="*/ 146464 w 148621"/>
                <a:gd name="connsiteY1" fmla="*/ 5762 h 1241811"/>
                <a:gd name="connsiteX2" fmla="*/ 146464 w 148621"/>
                <a:gd name="connsiteY2" fmla="*/ 1239433 h 1241811"/>
                <a:gd name="connsiteX3" fmla="*/ 5910 w 148621"/>
                <a:gd name="connsiteY3" fmla="*/ 1239433 h 124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241811">
                  <a:moveTo>
                    <a:pt x="5910" y="5762"/>
                  </a:moveTo>
                  <a:lnTo>
                    <a:pt x="146464" y="5762"/>
                  </a:lnTo>
                  <a:lnTo>
                    <a:pt x="146464" y="1239433"/>
                  </a:lnTo>
                  <a:lnTo>
                    <a:pt x="5910" y="1239433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CBBD276-9B57-45FF-B556-363E11B717C6}"/>
                </a:ext>
              </a:extLst>
            </p:cNvPr>
            <p:cNvSpPr/>
            <p:nvPr/>
          </p:nvSpPr>
          <p:spPr>
            <a:xfrm>
              <a:off x="4393005" y="4576221"/>
              <a:ext cx="142897" cy="823229"/>
            </a:xfrm>
            <a:custGeom>
              <a:avLst/>
              <a:gdLst>
                <a:gd name="connsiteX0" fmla="*/ 5911 w 148621"/>
                <a:gd name="connsiteY0" fmla="*/ 5762 h 827874"/>
                <a:gd name="connsiteX1" fmla="*/ 146464 w 148621"/>
                <a:gd name="connsiteY1" fmla="*/ 5762 h 827874"/>
                <a:gd name="connsiteX2" fmla="*/ 146464 w 148621"/>
                <a:gd name="connsiteY2" fmla="*/ 828255 h 827874"/>
                <a:gd name="connsiteX3" fmla="*/ 5911 w 148621"/>
                <a:gd name="connsiteY3" fmla="*/ 828255 h 82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828255"/>
                  </a:lnTo>
                  <a:lnTo>
                    <a:pt x="5911" y="828255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E693AE7-5582-48FA-A325-3AEFE109E0E2}"/>
                </a:ext>
              </a:extLst>
            </p:cNvPr>
            <p:cNvSpPr/>
            <p:nvPr/>
          </p:nvSpPr>
          <p:spPr>
            <a:xfrm>
              <a:off x="4167839" y="4576221"/>
              <a:ext cx="142897" cy="823229"/>
            </a:xfrm>
            <a:custGeom>
              <a:avLst/>
              <a:gdLst>
                <a:gd name="connsiteX0" fmla="*/ 5911 w 148621"/>
                <a:gd name="connsiteY0" fmla="*/ 5762 h 827874"/>
                <a:gd name="connsiteX1" fmla="*/ 146464 w 148621"/>
                <a:gd name="connsiteY1" fmla="*/ 5762 h 827874"/>
                <a:gd name="connsiteX2" fmla="*/ 146464 w 148621"/>
                <a:gd name="connsiteY2" fmla="*/ 828255 h 827874"/>
                <a:gd name="connsiteX3" fmla="*/ 5911 w 148621"/>
                <a:gd name="connsiteY3" fmla="*/ 828255 h 82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828255"/>
                  </a:lnTo>
                  <a:lnTo>
                    <a:pt x="5911" y="828255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7DB1186-E222-4419-AB94-05EC78C86EBF}"/>
                </a:ext>
              </a:extLst>
            </p:cNvPr>
            <p:cNvSpPr/>
            <p:nvPr/>
          </p:nvSpPr>
          <p:spPr>
            <a:xfrm>
              <a:off x="3942877" y="4487382"/>
              <a:ext cx="142897" cy="912412"/>
            </a:xfrm>
            <a:custGeom>
              <a:avLst/>
              <a:gdLst>
                <a:gd name="connsiteX0" fmla="*/ 5911 w 148621"/>
                <a:gd name="connsiteY0" fmla="*/ 5762 h 917560"/>
                <a:gd name="connsiteX1" fmla="*/ 146464 w 148621"/>
                <a:gd name="connsiteY1" fmla="*/ 5762 h 917560"/>
                <a:gd name="connsiteX2" fmla="*/ 146464 w 148621"/>
                <a:gd name="connsiteY2" fmla="*/ 917597 h 917560"/>
                <a:gd name="connsiteX3" fmla="*/ 5911 w 148621"/>
                <a:gd name="connsiteY3" fmla="*/ 917597 h 91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17560">
                  <a:moveTo>
                    <a:pt x="5911" y="5762"/>
                  </a:moveTo>
                  <a:lnTo>
                    <a:pt x="146464" y="5762"/>
                  </a:lnTo>
                  <a:lnTo>
                    <a:pt x="146464" y="917597"/>
                  </a:lnTo>
                  <a:lnTo>
                    <a:pt x="5911" y="917597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A00443D-89AC-4C95-B69A-3D3178D3D42F}"/>
                </a:ext>
              </a:extLst>
            </p:cNvPr>
            <p:cNvSpPr/>
            <p:nvPr/>
          </p:nvSpPr>
          <p:spPr>
            <a:xfrm>
              <a:off x="5035840" y="3971766"/>
              <a:ext cx="142897" cy="1433791"/>
            </a:xfrm>
            <a:custGeom>
              <a:avLst/>
              <a:gdLst>
                <a:gd name="connsiteX0" fmla="*/ 5911 w 148621"/>
                <a:gd name="connsiteY0" fmla="*/ 5762 h 1441881"/>
                <a:gd name="connsiteX1" fmla="*/ 146464 w 148621"/>
                <a:gd name="connsiteY1" fmla="*/ 5762 h 1441881"/>
                <a:gd name="connsiteX2" fmla="*/ 146464 w 148621"/>
                <a:gd name="connsiteY2" fmla="*/ 1436122 h 1441881"/>
                <a:gd name="connsiteX3" fmla="*/ 5911 w 148621"/>
                <a:gd name="connsiteY3" fmla="*/ 1436122 h 144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44188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36122"/>
                  </a:lnTo>
                  <a:lnTo>
                    <a:pt x="5911" y="1436122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650436E-087E-427D-A287-48C6E49D513B}"/>
                </a:ext>
              </a:extLst>
            </p:cNvPr>
            <p:cNvSpPr/>
            <p:nvPr/>
          </p:nvSpPr>
          <p:spPr>
            <a:xfrm>
              <a:off x="5260870" y="4007302"/>
              <a:ext cx="142897" cy="1392629"/>
            </a:xfrm>
            <a:custGeom>
              <a:avLst/>
              <a:gdLst>
                <a:gd name="connsiteX0" fmla="*/ 5911 w 148621"/>
                <a:gd name="connsiteY0" fmla="*/ 5762 h 1400487"/>
                <a:gd name="connsiteX1" fmla="*/ 146464 w 148621"/>
                <a:gd name="connsiteY1" fmla="*/ 5762 h 1400487"/>
                <a:gd name="connsiteX2" fmla="*/ 146464 w 148621"/>
                <a:gd name="connsiteY2" fmla="*/ 1400385 h 1400487"/>
                <a:gd name="connsiteX3" fmla="*/ 5911 w 148621"/>
                <a:gd name="connsiteY3" fmla="*/ 1400385 h 140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4004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00385"/>
                  </a:lnTo>
                  <a:lnTo>
                    <a:pt x="5911" y="1400385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8120DAE-6839-4AEE-A9ED-C1718DCD5281}"/>
                </a:ext>
              </a:extLst>
            </p:cNvPr>
            <p:cNvSpPr/>
            <p:nvPr/>
          </p:nvSpPr>
          <p:spPr>
            <a:xfrm>
              <a:off x="4618035" y="4576221"/>
              <a:ext cx="142897" cy="823229"/>
            </a:xfrm>
            <a:custGeom>
              <a:avLst/>
              <a:gdLst>
                <a:gd name="connsiteX0" fmla="*/ 5911 w 148621"/>
                <a:gd name="connsiteY0" fmla="*/ 5762 h 827874"/>
                <a:gd name="connsiteX1" fmla="*/ 146464 w 148621"/>
                <a:gd name="connsiteY1" fmla="*/ 5762 h 827874"/>
                <a:gd name="connsiteX2" fmla="*/ 146464 w 148621"/>
                <a:gd name="connsiteY2" fmla="*/ 828255 h 827874"/>
                <a:gd name="connsiteX3" fmla="*/ 5911 w 148621"/>
                <a:gd name="connsiteY3" fmla="*/ 828255 h 827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828255"/>
                  </a:lnTo>
                  <a:lnTo>
                    <a:pt x="5911" y="828255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F4FDEAE-311F-43C7-A876-B8190A52FD9B}"/>
                </a:ext>
              </a:extLst>
            </p:cNvPr>
            <p:cNvSpPr/>
            <p:nvPr/>
          </p:nvSpPr>
          <p:spPr>
            <a:xfrm>
              <a:off x="5497331" y="4042907"/>
              <a:ext cx="142897" cy="1358327"/>
            </a:xfrm>
            <a:custGeom>
              <a:avLst/>
              <a:gdLst>
                <a:gd name="connsiteX0" fmla="*/ 5911 w 148621"/>
                <a:gd name="connsiteY0" fmla="*/ 5762 h 1365993"/>
                <a:gd name="connsiteX1" fmla="*/ 146464 w 148621"/>
                <a:gd name="connsiteY1" fmla="*/ 5762 h 1365993"/>
                <a:gd name="connsiteX2" fmla="*/ 146464 w 148621"/>
                <a:gd name="connsiteY2" fmla="*/ 1364580 h 1365993"/>
                <a:gd name="connsiteX3" fmla="*/ 5911 w 148621"/>
                <a:gd name="connsiteY3" fmla="*/ 1364580 h 136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659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64580"/>
                  </a:lnTo>
                  <a:lnTo>
                    <a:pt x="5911" y="1364580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3B40AEB-5BA9-4B55-8E73-1B05ACB9A518}"/>
                </a:ext>
              </a:extLst>
            </p:cNvPr>
            <p:cNvSpPr/>
            <p:nvPr/>
          </p:nvSpPr>
          <p:spPr>
            <a:xfrm>
              <a:off x="9190213" y="5180746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F93572A-A70D-4D89-853A-D11CFF7DDAB4}"/>
                </a:ext>
              </a:extLst>
            </p:cNvPr>
            <p:cNvSpPr/>
            <p:nvPr/>
          </p:nvSpPr>
          <p:spPr>
            <a:xfrm>
              <a:off x="9415310" y="5162978"/>
              <a:ext cx="142897" cy="240108"/>
            </a:xfrm>
            <a:custGeom>
              <a:avLst/>
              <a:gdLst>
                <a:gd name="connsiteX0" fmla="*/ 5910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7 h 241463"/>
                <a:gd name="connsiteX3" fmla="*/ 5910 w 148621"/>
                <a:gd name="connsiteY3" fmla="*/ 238187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8187"/>
                  </a:lnTo>
                  <a:lnTo>
                    <a:pt x="5910" y="238187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A65315C-A8DB-45D7-9223-2DBE9AD9863D}"/>
                </a:ext>
              </a:extLst>
            </p:cNvPr>
            <p:cNvSpPr/>
            <p:nvPr/>
          </p:nvSpPr>
          <p:spPr>
            <a:xfrm>
              <a:off x="8851818" y="4451777"/>
              <a:ext cx="142897" cy="953574"/>
            </a:xfrm>
            <a:custGeom>
              <a:avLst/>
              <a:gdLst>
                <a:gd name="connsiteX0" fmla="*/ 5910 w 148621"/>
                <a:gd name="connsiteY0" fmla="*/ 5762 h 958954"/>
                <a:gd name="connsiteX1" fmla="*/ 146464 w 148621"/>
                <a:gd name="connsiteY1" fmla="*/ 5762 h 958954"/>
                <a:gd name="connsiteX2" fmla="*/ 146464 w 148621"/>
                <a:gd name="connsiteY2" fmla="*/ 953402 h 958954"/>
                <a:gd name="connsiteX3" fmla="*/ 5910 w 148621"/>
                <a:gd name="connsiteY3" fmla="*/ 953402 h 95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58954">
                  <a:moveTo>
                    <a:pt x="5910" y="5762"/>
                  </a:moveTo>
                  <a:lnTo>
                    <a:pt x="146464" y="5762"/>
                  </a:lnTo>
                  <a:lnTo>
                    <a:pt x="146464" y="953402"/>
                  </a:lnTo>
                  <a:lnTo>
                    <a:pt x="5910" y="953402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49C3277-92C5-4AAB-837D-D665A3E343AB}"/>
                </a:ext>
              </a:extLst>
            </p:cNvPr>
            <p:cNvSpPr/>
            <p:nvPr/>
          </p:nvSpPr>
          <p:spPr>
            <a:xfrm>
              <a:off x="9876870" y="5145210"/>
              <a:ext cx="142897" cy="253829"/>
            </a:xfrm>
            <a:custGeom>
              <a:avLst/>
              <a:gdLst>
                <a:gd name="connsiteX0" fmla="*/ 5911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1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1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1" y="256056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FFBCF6C-590F-46F1-A534-D49EC22C5D48}"/>
                </a:ext>
              </a:extLst>
            </p:cNvPr>
            <p:cNvSpPr/>
            <p:nvPr/>
          </p:nvSpPr>
          <p:spPr>
            <a:xfrm>
              <a:off x="8615357" y="4558454"/>
              <a:ext cx="142897" cy="843809"/>
            </a:xfrm>
            <a:custGeom>
              <a:avLst/>
              <a:gdLst>
                <a:gd name="connsiteX0" fmla="*/ 5910 w 148621"/>
                <a:gd name="connsiteY0" fmla="*/ 5762 h 848571"/>
                <a:gd name="connsiteX1" fmla="*/ 146464 w 148621"/>
                <a:gd name="connsiteY1" fmla="*/ 5762 h 848571"/>
                <a:gd name="connsiteX2" fmla="*/ 146464 w 148621"/>
                <a:gd name="connsiteY2" fmla="*/ 846123 h 848571"/>
                <a:gd name="connsiteX3" fmla="*/ 5910 w 148621"/>
                <a:gd name="connsiteY3" fmla="*/ 846123 h 84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48571">
                  <a:moveTo>
                    <a:pt x="5910" y="5762"/>
                  </a:moveTo>
                  <a:lnTo>
                    <a:pt x="146464" y="5762"/>
                  </a:lnTo>
                  <a:lnTo>
                    <a:pt x="146464" y="846123"/>
                  </a:lnTo>
                  <a:lnTo>
                    <a:pt x="5910" y="846123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28E9B9E-497B-4013-9570-07AE0F3A11B5}"/>
                </a:ext>
              </a:extLst>
            </p:cNvPr>
            <p:cNvSpPr/>
            <p:nvPr/>
          </p:nvSpPr>
          <p:spPr>
            <a:xfrm>
              <a:off x="9640340" y="5162978"/>
              <a:ext cx="142897" cy="240108"/>
            </a:xfrm>
            <a:custGeom>
              <a:avLst/>
              <a:gdLst>
                <a:gd name="connsiteX0" fmla="*/ 5910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7 h 241463"/>
                <a:gd name="connsiteX3" fmla="*/ 5910 w 148621"/>
                <a:gd name="connsiteY3" fmla="*/ 238187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8187"/>
                  </a:lnTo>
                  <a:lnTo>
                    <a:pt x="5910" y="238187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20D2490-E6CA-4F04-99FF-38E1658F7653}"/>
                </a:ext>
              </a:extLst>
            </p:cNvPr>
            <p:cNvSpPr/>
            <p:nvPr/>
          </p:nvSpPr>
          <p:spPr>
            <a:xfrm>
              <a:off x="7558662" y="4220656"/>
              <a:ext cx="142897" cy="1179961"/>
            </a:xfrm>
            <a:custGeom>
              <a:avLst/>
              <a:gdLst>
                <a:gd name="connsiteX0" fmla="*/ 5911 w 148621"/>
                <a:gd name="connsiteY0" fmla="*/ 5762 h 1186620"/>
                <a:gd name="connsiteX1" fmla="*/ 146464 w 148621"/>
                <a:gd name="connsiteY1" fmla="*/ 5762 h 1186620"/>
                <a:gd name="connsiteX2" fmla="*/ 146464 w 148621"/>
                <a:gd name="connsiteY2" fmla="*/ 1185828 h 1186620"/>
                <a:gd name="connsiteX3" fmla="*/ 5911 w 148621"/>
                <a:gd name="connsiteY3" fmla="*/ 1185828 h 118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8662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85828"/>
                  </a:lnTo>
                  <a:lnTo>
                    <a:pt x="5911" y="1185828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EA6B5C4-35F9-4829-B6DE-5AFEC738C00B}"/>
                </a:ext>
              </a:extLst>
            </p:cNvPr>
            <p:cNvSpPr/>
            <p:nvPr/>
          </p:nvSpPr>
          <p:spPr>
            <a:xfrm>
              <a:off x="8378963" y="4647363"/>
              <a:ext cx="142897" cy="754626"/>
            </a:xfrm>
            <a:custGeom>
              <a:avLst/>
              <a:gdLst>
                <a:gd name="connsiteX0" fmla="*/ 5911 w 148621"/>
                <a:gd name="connsiteY0" fmla="*/ 5762 h 758885"/>
                <a:gd name="connsiteX1" fmla="*/ 146464 w 148621"/>
                <a:gd name="connsiteY1" fmla="*/ 5762 h 758885"/>
                <a:gd name="connsiteX2" fmla="*/ 146464 w 148621"/>
                <a:gd name="connsiteY2" fmla="*/ 756713 h 758885"/>
                <a:gd name="connsiteX3" fmla="*/ 5911 w 148621"/>
                <a:gd name="connsiteY3" fmla="*/ 756713 h 75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7588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756713"/>
                  </a:lnTo>
                  <a:lnTo>
                    <a:pt x="5911" y="756713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338CFC7-BF61-4967-88DA-3ACD5ED09F31}"/>
                </a:ext>
              </a:extLst>
            </p:cNvPr>
            <p:cNvSpPr/>
            <p:nvPr/>
          </p:nvSpPr>
          <p:spPr>
            <a:xfrm>
              <a:off x="7795056" y="4238424"/>
              <a:ext cx="142897" cy="1166240"/>
            </a:xfrm>
            <a:custGeom>
              <a:avLst/>
              <a:gdLst>
                <a:gd name="connsiteX0" fmla="*/ 5911 w 148621"/>
                <a:gd name="connsiteY0" fmla="*/ 5762 h 1172822"/>
                <a:gd name="connsiteX1" fmla="*/ 146464 w 148621"/>
                <a:gd name="connsiteY1" fmla="*/ 5762 h 1172822"/>
                <a:gd name="connsiteX2" fmla="*/ 146464 w 148621"/>
                <a:gd name="connsiteY2" fmla="*/ 1167960 h 1172822"/>
                <a:gd name="connsiteX3" fmla="*/ 5911 w 148621"/>
                <a:gd name="connsiteY3" fmla="*/ 1167960 h 117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67960"/>
                  </a:lnTo>
                  <a:lnTo>
                    <a:pt x="5911" y="1167960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A1E324D-5508-4FCB-8F42-0D009EC08808}"/>
                </a:ext>
              </a:extLst>
            </p:cNvPr>
            <p:cNvSpPr/>
            <p:nvPr/>
          </p:nvSpPr>
          <p:spPr>
            <a:xfrm>
              <a:off x="8142570" y="4754039"/>
              <a:ext cx="142897" cy="644863"/>
            </a:xfrm>
            <a:custGeom>
              <a:avLst/>
              <a:gdLst>
                <a:gd name="connsiteX0" fmla="*/ 5911 w 148621"/>
                <a:gd name="connsiteY0" fmla="*/ 5762 h 648501"/>
                <a:gd name="connsiteX1" fmla="*/ 146464 w 148621"/>
                <a:gd name="connsiteY1" fmla="*/ 5762 h 648501"/>
                <a:gd name="connsiteX2" fmla="*/ 146464 w 148621"/>
                <a:gd name="connsiteY2" fmla="*/ 649434 h 648501"/>
                <a:gd name="connsiteX3" fmla="*/ 5911 w 148621"/>
                <a:gd name="connsiteY3" fmla="*/ 649434 h 64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48501">
                  <a:moveTo>
                    <a:pt x="5911" y="5762"/>
                  </a:moveTo>
                  <a:lnTo>
                    <a:pt x="146464" y="5762"/>
                  </a:lnTo>
                  <a:lnTo>
                    <a:pt x="146464" y="649434"/>
                  </a:lnTo>
                  <a:lnTo>
                    <a:pt x="5911" y="649434"/>
                  </a:lnTo>
                  <a:close/>
                </a:path>
              </a:pathLst>
            </a:custGeom>
            <a:solidFill>
              <a:srgbClr val="D1E7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A6A8D9-3691-4C16-A0AD-CB6A1A628989}"/>
                </a:ext>
              </a:extLst>
            </p:cNvPr>
            <p:cNvSpPr/>
            <p:nvPr/>
          </p:nvSpPr>
          <p:spPr>
            <a:xfrm>
              <a:off x="5722428" y="3847322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CA471F3-F2CC-4571-B185-D19373533A72}"/>
                </a:ext>
              </a:extLst>
            </p:cNvPr>
            <p:cNvSpPr/>
            <p:nvPr/>
          </p:nvSpPr>
          <p:spPr>
            <a:xfrm>
              <a:off x="6319945" y="4220656"/>
              <a:ext cx="142897" cy="274409"/>
            </a:xfrm>
            <a:custGeom>
              <a:avLst/>
              <a:gdLst>
                <a:gd name="connsiteX0" fmla="*/ 5911 w 148621"/>
                <a:gd name="connsiteY0" fmla="*/ 5762 h 275958"/>
                <a:gd name="connsiteX1" fmla="*/ 146464 w 148621"/>
                <a:gd name="connsiteY1" fmla="*/ 5762 h 275958"/>
                <a:gd name="connsiteX2" fmla="*/ 146464 w 148621"/>
                <a:gd name="connsiteY2" fmla="*/ 273924 h 275958"/>
                <a:gd name="connsiteX3" fmla="*/ 5911 w 148621"/>
                <a:gd name="connsiteY3" fmla="*/ 273924 h 2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73924"/>
                  </a:lnTo>
                  <a:lnTo>
                    <a:pt x="5911" y="273924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4E0D53-4E66-4117-96EE-B759079667FB}"/>
                </a:ext>
              </a:extLst>
            </p:cNvPr>
            <p:cNvSpPr/>
            <p:nvPr/>
          </p:nvSpPr>
          <p:spPr>
            <a:xfrm>
              <a:off x="5497331" y="3811717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53398C8-3DAE-4342-BFC7-39A5706B93B3}"/>
                </a:ext>
              </a:extLst>
            </p:cNvPr>
            <p:cNvSpPr/>
            <p:nvPr/>
          </p:nvSpPr>
          <p:spPr>
            <a:xfrm>
              <a:off x="6094847" y="4238424"/>
              <a:ext cx="142897" cy="253829"/>
            </a:xfrm>
            <a:custGeom>
              <a:avLst/>
              <a:gdLst>
                <a:gd name="connsiteX0" fmla="*/ 5911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1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1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1" y="256056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B83695-E08E-4B1C-89A0-F6D1C16D26CC}"/>
                </a:ext>
              </a:extLst>
            </p:cNvPr>
            <p:cNvSpPr/>
            <p:nvPr/>
          </p:nvSpPr>
          <p:spPr>
            <a:xfrm>
              <a:off x="7108467" y="3438383"/>
              <a:ext cx="142897" cy="610561"/>
            </a:xfrm>
            <a:custGeom>
              <a:avLst/>
              <a:gdLst>
                <a:gd name="connsiteX0" fmla="*/ 5911 w 148621"/>
                <a:gd name="connsiteY0" fmla="*/ 5762 h 614006"/>
                <a:gd name="connsiteX1" fmla="*/ 146464 w 148621"/>
                <a:gd name="connsiteY1" fmla="*/ 5762 h 614006"/>
                <a:gd name="connsiteX2" fmla="*/ 146464 w 148621"/>
                <a:gd name="connsiteY2" fmla="*/ 613698 h 614006"/>
                <a:gd name="connsiteX3" fmla="*/ 5911 w 148621"/>
                <a:gd name="connsiteY3" fmla="*/ 613698 h 6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14006">
                  <a:moveTo>
                    <a:pt x="5911" y="5762"/>
                  </a:moveTo>
                  <a:lnTo>
                    <a:pt x="146464" y="5762"/>
                  </a:lnTo>
                  <a:lnTo>
                    <a:pt x="146464" y="613698"/>
                  </a:lnTo>
                  <a:lnTo>
                    <a:pt x="5911" y="613698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AD9D187-73A0-417F-BD74-DDAB19D49261}"/>
                </a:ext>
              </a:extLst>
            </p:cNvPr>
            <p:cNvSpPr/>
            <p:nvPr/>
          </p:nvSpPr>
          <p:spPr>
            <a:xfrm>
              <a:off x="6770072" y="4185119"/>
              <a:ext cx="142897" cy="294990"/>
            </a:xfrm>
            <a:custGeom>
              <a:avLst/>
              <a:gdLst>
                <a:gd name="connsiteX0" fmla="*/ 5911 w 148621"/>
                <a:gd name="connsiteY0" fmla="*/ 5762 h 296655"/>
                <a:gd name="connsiteX1" fmla="*/ 146464 w 148621"/>
                <a:gd name="connsiteY1" fmla="*/ 5762 h 296655"/>
                <a:gd name="connsiteX2" fmla="*/ 146464 w 148621"/>
                <a:gd name="connsiteY2" fmla="*/ 291861 h 296655"/>
                <a:gd name="connsiteX3" fmla="*/ 5911 w 148621"/>
                <a:gd name="connsiteY3" fmla="*/ 291861 h 2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9665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91861"/>
                  </a:lnTo>
                  <a:lnTo>
                    <a:pt x="5911" y="291861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CA1012F-413F-4FFF-A14E-4F90EF788CD6}"/>
                </a:ext>
              </a:extLst>
            </p:cNvPr>
            <p:cNvSpPr/>
            <p:nvPr/>
          </p:nvSpPr>
          <p:spPr>
            <a:xfrm>
              <a:off x="6544974" y="4220656"/>
              <a:ext cx="142897" cy="274409"/>
            </a:xfrm>
            <a:custGeom>
              <a:avLst/>
              <a:gdLst>
                <a:gd name="connsiteX0" fmla="*/ 5911 w 148621"/>
                <a:gd name="connsiteY0" fmla="*/ 5762 h 275958"/>
                <a:gd name="connsiteX1" fmla="*/ 146464 w 148621"/>
                <a:gd name="connsiteY1" fmla="*/ 5762 h 275958"/>
                <a:gd name="connsiteX2" fmla="*/ 146464 w 148621"/>
                <a:gd name="connsiteY2" fmla="*/ 273924 h 275958"/>
                <a:gd name="connsiteX3" fmla="*/ 5911 w 148621"/>
                <a:gd name="connsiteY3" fmla="*/ 273924 h 2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73924"/>
                  </a:lnTo>
                  <a:lnTo>
                    <a:pt x="5911" y="273924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5932587-7DAB-4C78-A86F-60A77E7F0012}"/>
                </a:ext>
              </a:extLst>
            </p:cNvPr>
            <p:cNvSpPr/>
            <p:nvPr/>
          </p:nvSpPr>
          <p:spPr>
            <a:xfrm>
              <a:off x="4167839" y="4327332"/>
              <a:ext cx="142897" cy="253829"/>
            </a:xfrm>
            <a:custGeom>
              <a:avLst/>
              <a:gdLst>
                <a:gd name="connsiteX0" fmla="*/ 5911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1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1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1" y="256056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E1C283F-D98C-401E-99F1-0E79425053CF}"/>
                </a:ext>
              </a:extLst>
            </p:cNvPr>
            <p:cNvSpPr/>
            <p:nvPr/>
          </p:nvSpPr>
          <p:spPr>
            <a:xfrm>
              <a:off x="3942877" y="4238424"/>
              <a:ext cx="142897" cy="253829"/>
            </a:xfrm>
            <a:custGeom>
              <a:avLst/>
              <a:gdLst>
                <a:gd name="connsiteX0" fmla="*/ 5911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1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1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1" y="256056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17045C6-285A-4D8C-893D-F5A514C912D6}"/>
                </a:ext>
              </a:extLst>
            </p:cNvPr>
            <p:cNvSpPr/>
            <p:nvPr/>
          </p:nvSpPr>
          <p:spPr>
            <a:xfrm>
              <a:off x="4393005" y="4327332"/>
              <a:ext cx="142897" cy="253829"/>
            </a:xfrm>
            <a:custGeom>
              <a:avLst/>
              <a:gdLst>
                <a:gd name="connsiteX0" fmla="*/ 5911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1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1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1" y="256056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1585E85-3F3F-4D44-8882-F1EC4EC4C7A5}"/>
                </a:ext>
              </a:extLst>
            </p:cNvPr>
            <p:cNvSpPr/>
            <p:nvPr/>
          </p:nvSpPr>
          <p:spPr>
            <a:xfrm>
              <a:off x="5260870" y="3758412"/>
              <a:ext cx="142897" cy="253829"/>
            </a:xfrm>
            <a:custGeom>
              <a:avLst/>
              <a:gdLst>
                <a:gd name="connsiteX0" fmla="*/ 5911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1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1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1" y="256056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57E3280-D2B3-4DD7-8B68-1CC461ADE275}"/>
                </a:ext>
              </a:extLst>
            </p:cNvPr>
            <p:cNvSpPr/>
            <p:nvPr/>
          </p:nvSpPr>
          <p:spPr>
            <a:xfrm>
              <a:off x="5035840" y="3740645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771C69-898A-4D3E-B078-8868CD9EFDAB}"/>
                </a:ext>
              </a:extLst>
            </p:cNvPr>
            <p:cNvSpPr/>
            <p:nvPr/>
          </p:nvSpPr>
          <p:spPr>
            <a:xfrm>
              <a:off x="4618035" y="4309564"/>
              <a:ext cx="142897" cy="274409"/>
            </a:xfrm>
            <a:custGeom>
              <a:avLst/>
              <a:gdLst>
                <a:gd name="connsiteX0" fmla="*/ 5911 w 148621"/>
                <a:gd name="connsiteY0" fmla="*/ 5762 h 275958"/>
                <a:gd name="connsiteX1" fmla="*/ 146464 w 148621"/>
                <a:gd name="connsiteY1" fmla="*/ 5762 h 275958"/>
                <a:gd name="connsiteX2" fmla="*/ 146464 w 148621"/>
                <a:gd name="connsiteY2" fmla="*/ 273924 h 275958"/>
                <a:gd name="connsiteX3" fmla="*/ 5911 w 148621"/>
                <a:gd name="connsiteY3" fmla="*/ 273924 h 2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73924"/>
                  </a:lnTo>
                  <a:lnTo>
                    <a:pt x="5911" y="273924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6B76716-E09B-4BE0-8DB5-1C60FF991CDE}"/>
                </a:ext>
              </a:extLst>
            </p:cNvPr>
            <p:cNvSpPr/>
            <p:nvPr/>
          </p:nvSpPr>
          <p:spPr>
            <a:xfrm>
              <a:off x="7333565" y="3562827"/>
              <a:ext cx="142897" cy="610561"/>
            </a:xfrm>
            <a:custGeom>
              <a:avLst/>
              <a:gdLst>
                <a:gd name="connsiteX0" fmla="*/ 5910 w 148621"/>
                <a:gd name="connsiteY0" fmla="*/ 5762 h 614006"/>
                <a:gd name="connsiteX1" fmla="*/ 146464 w 148621"/>
                <a:gd name="connsiteY1" fmla="*/ 5762 h 614006"/>
                <a:gd name="connsiteX2" fmla="*/ 146464 w 148621"/>
                <a:gd name="connsiteY2" fmla="*/ 613698 h 614006"/>
                <a:gd name="connsiteX3" fmla="*/ 5910 w 148621"/>
                <a:gd name="connsiteY3" fmla="*/ 613698 h 6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14006">
                  <a:moveTo>
                    <a:pt x="5910" y="5762"/>
                  </a:moveTo>
                  <a:lnTo>
                    <a:pt x="146464" y="5762"/>
                  </a:lnTo>
                  <a:lnTo>
                    <a:pt x="146464" y="613698"/>
                  </a:lnTo>
                  <a:lnTo>
                    <a:pt x="5910" y="613698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BF0A252-E7A4-46DA-BD48-4607DB209AF3}"/>
                </a:ext>
              </a:extLst>
            </p:cNvPr>
            <p:cNvSpPr/>
            <p:nvPr/>
          </p:nvSpPr>
          <p:spPr>
            <a:xfrm>
              <a:off x="8851818" y="4202887"/>
              <a:ext cx="142897" cy="253829"/>
            </a:xfrm>
            <a:custGeom>
              <a:avLst/>
              <a:gdLst>
                <a:gd name="connsiteX0" fmla="*/ 5910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0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0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0" y="256056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0300507-28F5-486E-91F9-AA0828577B75}"/>
                </a:ext>
              </a:extLst>
            </p:cNvPr>
            <p:cNvSpPr/>
            <p:nvPr/>
          </p:nvSpPr>
          <p:spPr>
            <a:xfrm>
              <a:off x="8615357" y="4327332"/>
              <a:ext cx="142897" cy="240108"/>
            </a:xfrm>
            <a:custGeom>
              <a:avLst/>
              <a:gdLst>
                <a:gd name="connsiteX0" fmla="*/ 5910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7 h 241463"/>
                <a:gd name="connsiteX3" fmla="*/ 5910 w 148621"/>
                <a:gd name="connsiteY3" fmla="*/ 238187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8187"/>
                  </a:lnTo>
                  <a:lnTo>
                    <a:pt x="5910" y="238187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737D8F4-A67B-4F2A-8A12-9AC6987905F9}"/>
                </a:ext>
              </a:extLst>
            </p:cNvPr>
            <p:cNvSpPr/>
            <p:nvPr/>
          </p:nvSpPr>
          <p:spPr>
            <a:xfrm>
              <a:off x="9190213" y="4985160"/>
              <a:ext cx="142897" cy="205808"/>
            </a:xfrm>
            <a:custGeom>
              <a:avLst/>
              <a:gdLst>
                <a:gd name="connsiteX0" fmla="*/ 5911 w 148621"/>
                <a:gd name="connsiteY0" fmla="*/ 5762 h 206968"/>
                <a:gd name="connsiteX1" fmla="*/ 146464 w 148621"/>
                <a:gd name="connsiteY1" fmla="*/ 5762 h 206968"/>
                <a:gd name="connsiteX2" fmla="*/ 146464 w 148621"/>
                <a:gd name="connsiteY2" fmla="*/ 202451 h 206968"/>
                <a:gd name="connsiteX3" fmla="*/ 5911 w 148621"/>
                <a:gd name="connsiteY3" fmla="*/ 202451 h 2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0696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02451"/>
                  </a:lnTo>
                  <a:lnTo>
                    <a:pt x="5911" y="202451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EB8C514-0F22-4B53-9C70-661AC3C33D62}"/>
                </a:ext>
              </a:extLst>
            </p:cNvPr>
            <p:cNvSpPr/>
            <p:nvPr/>
          </p:nvSpPr>
          <p:spPr>
            <a:xfrm>
              <a:off x="9415310" y="4931856"/>
              <a:ext cx="142897" cy="240108"/>
            </a:xfrm>
            <a:custGeom>
              <a:avLst/>
              <a:gdLst>
                <a:gd name="connsiteX0" fmla="*/ 5910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7 h 241463"/>
                <a:gd name="connsiteX3" fmla="*/ 5910 w 148621"/>
                <a:gd name="connsiteY3" fmla="*/ 238187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8187"/>
                  </a:lnTo>
                  <a:lnTo>
                    <a:pt x="5910" y="238187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D20AAF8-0839-4E22-B5AE-449203049A80}"/>
                </a:ext>
              </a:extLst>
            </p:cNvPr>
            <p:cNvSpPr/>
            <p:nvPr/>
          </p:nvSpPr>
          <p:spPr>
            <a:xfrm>
              <a:off x="8378963" y="4416241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DD4916C-6601-4AAB-8C3C-82CA35FCD099}"/>
                </a:ext>
              </a:extLst>
            </p:cNvPr>
            <p:cNvSpPr/>
            <p:nvPr/>
          </p:nvSpPr>
          <p:spPr>
            <a:xfrm>
              <a:off x="9876870" y="4860716"/>
              <a:ext cx="142897" cy="294990"/>
            </a:xfrm>
            <a:custGeom>
              <a:avLst/>
              <a:gdLst>
                <a:gd name="connsiteX0" fmla="*/ 5911 w 148621"/>
                <a:gd name="connsiteY0" fmla="*/ 5762 h 296655"/>
                <a:gd name="connsiteX1" fmla="*/ 146464 w 148621"/>
                <a:gd name="connsiteY1" fmla="*/ 5762 h 296655"/>
                <a:gd name="connsiteX2" fmla="*/ 146464 w 148621"/>
                <a:gd name="connsiteY2" fmla="*/ 291861 h 296655"/>
                <a:gd name="connsiteX3" fmla="*/ 5911 w 148621"/>
                <a:gd name="connsiteY3" fmla="*/ 291861 h 2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9665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91861"/>
                  </a:lnTo>
                  <a:lnTo>
                    <a:pt x="5911" y="291861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FFEFC20-6F24-43E3-BDC0-26C46B61B63B}"/>
                </a:ext>
              </a:extLst>
            </p:cNvPr>
            <p:cNvSpPr/>
            <p:nvPr/>
          </p:nvSpPr>
          <p:spPr>
            <a:xfrm>
              <a:off x="7558662" y="3633968"/>
              <a:ext cx="142897" cy="596841"/>
            </a:xfrm>
            <a:custGeom>
              <a:avLst/>
              <a:gdLst>
                <a:gd name="connsiteX0" fmla="*/ 5911 w 148621"/>
                <a:gd name="connsiteY0" fmla="*/ 5762 h 600209"/>
                <a:gd name="connsiteX1" fmla="*/ 146464 w 148621"/>
                <a:gd name="connsiteY1" fmla="*/ 5762 h 600209"/>
                <a:gd name="connsiteX2" fmla="*/ 146464 w 148621"/>
                <a:gd name="connsiteY2" fmla="*/ 595760 h 600209"/>
                <a:gd name="connsiteX3" fmla="*/ 5911 w 148621"/>
                <a:gd name="connsiteY3" fmla="*/ 595760 h 60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00209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5760"/>
                  </a:lnTo>
                  <a:lnTo>
                    <a:pt x="5911" y="595760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3775B1E-2985-4B53-B910-BD75C7E2AD5C}"/>
                </a:ext>
              </a:extLst>
            </p:cNvPr>
            <p:cNvSpPr/>
            <p:nvPr/>
          </p:nvSpPr>
          <p:spPr>
            <a:xfrm>
              <a:off x="9640340" y="4896252"/>
              <a:ext cx="142897" cy="274409"/>
            </a:xfrm>
            <a:custGeom>
              <a:avLst/>
              <a:gdLst>
                <a:gd name="connsiteX0" fmla="*/ 5910 w 148621"/>
                <a:gd name="connsiteY0" fmla="*/ 5762 h 275958"/>
                <a:gd name="connsiteX1" fmla="*/ 146464 w 148621"/>
                <a:gd name="connsiteY1" fmla="*/ 5762 h 275958"/>
                <a:gd name="connsiteX2" fmla="*/ 146464 w 148621"/>
                <a:gd name="connsiteY2" fmla="*/ 273924 h 275958"/>
                <a:gd name="connsiteX3" fmla="*/ 5910 w 148621"/>
                <a:gd name="connsiteY3" fmla="*/ 273924 h 2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8">
                  <a:moveTo>
                    <a:pt x="5910" y="5762"/>
                  </a:moveTo>
                  <a:lnTo>
                    <a:pt x="146464" y="5762"/>
                  </a:lnTo>
                  <a:lnTo>
                    <a:pt x="146464" y="273924"/>
                  </a:lnTo>
                  <a:lnTo>
                    <a:pt x="5910" y="273924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8899DDA-50A5-401A-9D93-BCECA395928F}"/>
                </a:ext>
              </a:extLst>
            </p:cNvPr>
            <p:cNvSpPr/>
            <p:nvPr/>
          </p:nvSpPr>
          <p:spPr>
            <a:xfrm>
              <a:off x="7795056" y="3705040"/>
              <a:ext cx="142897" cy="541959"/>
            </a:xfrm>
            <a:custGeom>
              <a:avLst/>
              <a:gdLst>
                <a:gd name="connsiteX0" fmla="*/ 5911 w 148621"/>
                <a:gd name="connsiteY0" fmla="*/ 5762 h 545017"/>
                <a:gd name="connsiteX1" fmla="*/ 146464 w 148621"/>
                <a:gd name="connsiteY1" fmla="*/ 5762 h 545017"/>
                <a:gd name="connsiteX2" fmla="*/ 146464 w 148621"/>
                <a:gd name="connsiteY2" fmla="*/ 542155 h 545017"/>
                <a:gd name="connsiteX3" fmla="*/ 5911 w 148621"/>
                <a:gd name="connsiteY3" fmla="*/ 542155 h 54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545017">
                  <a:moveTo>
                    <a:pt x="5911" y="5762"/>
                  </a:moveTo>
                  <a:lnTo>
                    <a:pt x="146464" y="5762"/>
                  </a:lnTo>
                  <a:lnTo>
                    <a:pt x="146464" y="542155"/>
                  </a:lnTo>
                  <a:lnTo>
                    <a:pt x="5911" y="542155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85E92A3-A0C3-4897-9E34-2902B4663DB4}"/>
                </a:ext>
              </a:extLst>
            </p:cNvPr>
            <p:cNvSpPr/>
            <p:nvPr/>
          </p:nvSpPr>
          <p:spPr>
            <a:xfrm>
              <a:off x="8142570" y="4540686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FCC97A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86CA12-528A-4657-B972-D9471896724C}"/>
                </a:ext>
              </a:extLst>
            </p:cNvPr>
            <p:cNvSpPr/>
            <p:nvPr/>
          </p:nvSpPr>
          <p:spPr>
            <a:xfrm>
              <a:off x="6094847" y="3953998"/>
              <a:ext cx="142897" cy="294990"/>
            </a:xfrm>
            <a:custGeom>
              <a:avLst/>
              <a:gdLst>
                <a:gd name="connsiteX0" fmla="*/ 5911 w 148621"/>
                <a:gd name="connsiteY0" fmla="*/ 5762 h 296655"/>
                <a:gd name="connsiteX1" fmla="*/ 146464 w 148621"/>
                <a:gd name="connsiteY1" fmla="*/ 5762 h 296655"/>
                <a:gd name="connsiteX2" fmla="*/ 146464 w 148621"/>
                <a:gd name="connsiteY2" fmla="*/ 291861 h 296655"/>
                <a:gd name="connsiteX3" fmla="*/ 5911 w 148621"/>
                <a:gd name="connsiteY3" fmla="*/ 291861 h 2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9665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91861"/>
                  </a:lnTo>
                  <a:lnTo>
                    <a:pt x="5911" y="291861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417302D-B7BC-4BBA-9E1E-E7EC1694EE49}"/>
                </a:ext>
              </a:extLst>
            </p:cNvPr>
            <p:cNvSpPr/>
            <p:nvPr/>
          </p:nvSpPr>
          <p:spPr>
            <a:xfrm>
              <a:off x="5722428" y="3491687"/>
              <a:ext cx="142897" cy="363593"/>
            </a:xfrm>
            <a:custGeom>
              <a:avLst/>
              <a:gdLst>
                <a:gd name="connsiteX0" fmla="*/ 5911 w 148621"/>
                <a:gd name="connsiteY0" fmla="*/ 5762 h 365644"/>
                <a:gd name="connsiteX1" fmla="*/ 146464 w 148621"/>
                <a:gd name="connsiteY1" fmla="*/ 5762 h 365644"/>
                <a:gd name="connsiteX2" fmla="*/ 146464 w 148621"/>
                <a:gd name="connsiteY2" fmla="*/ 363334 h 365644"/>
                <a:gd name="connsiteX3" fmla="*/ 5911 w 148621"/>
                <a:gd name="connsiteY3" fmla="*/ 363334 h 36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65644">
                  <a:moveTo>
                    <a:pt x="5911" y="5762"/>
                  </a:moveTo>
                  <a:lnTo>
                    <a:pt x="146464" y="5762"/>
                  </a:lnTo>
                  <a:lnTo>
                    <a:pt x="146464" y="363334"/>
                  </a:lnTo>
                  <a:lnTo>
                    <a:pt x="5911" y="363334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BC6D62A-0BFB-464F-BAD0-30DACBF1CB22}"/>
                </a:ext>
              </a:extLst>
            </p:cNvPr>
            <p:cNvSpPr/>
            <p:nvPr/>
          </p:nvSpPr>
          <p:spPr>
            <a:xfrm>
              <a:off x="5497331" y="3438383"/>
              <a:ext cx="142897" cy="384173"/>
            </a:xfrm>
            <a:custGeom>
              <a:avLst/>
              <a:gdLst>
                <a:gd name="connsiteX0" fmla="*/ 5911 w 148621"/>
                <a:gd name="connsiteY0" fmla="*/ 5762 h 386341"/>
                <a:gd name="connsiteX1" fmla="*/ 146464 w 148621"/>
                <a:gd name="connsiteY1" fmla="*/ 5762 h 386341"/>
                <a:gd name="connsiteX2" fmla="*/ 146464 w 148621"/>
                <a:gd name="connsiteY2" fmla="*/ 381203 h 386341"/>
                <a:gd name="connsiteX3" fmla="*/ 5911 w 148621"/>
                <a:gd name="connsiteY3" fmla="*/ 381203 h 38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86341">
                  <a:moveTo>
                    <a:pt x="5911" y="5762"/>
                  </a:moveTo>
                  <a:lnTo>
                    <a:pt x="146464" y="5762"/>
                  </a:lnTo>
                  <a:lnTo>
                    <a:pt x="146464" y="381203"/>
                  </a:lnTo>
                  <a:lnTo>
                    <a:pt x="5911" y="381203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3F5A1B7-101C-4CC6-A78E-F15D785DD7FD}"/>
                </a:ext>
              </a:extLst>
            </p:cNvPr>
            <p:cNvSpPr/>
            <p:nvPr/>
          </p:nvSpPr>
          <p:spPr>
            <a:xfrm>
              <a:off x="6319945" y="3918394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6FA077-5516-4C1B-A715-DB8790A294C8}"/>
                </a:ext>
              </a:extLst>
            </p:cNvPr>
            <p:cNvSpPr/>
            <p:nvPr/>
          </p:nvSpPr>
          <p:spPr>
            <a:xfrm>
              <a:off x="6544974" y="3918394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7DB5D8-26F5-4C5D-9CD8-E2A8FB208B8B}"/>
                </a:ext>
              </a:extLst>
            </p:cNvPr>
            <p:cNvSpPr/>
            <p:nvPr/>
          </p:nvSpPr>
          <p:spPr>
            <a:xfrm>
              <a:off x="7333565" y="3473918"/>
              <a:ext cx="142897" cy="96043"/>
            </a:xfrm>
            <a:custGeom>
              <a:avLst/>
              <a:gdLst>
                <a:gd name="connsiteX0" fmla="*/ 5910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0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0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0" y="95172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0E4D19B-C023-43ED-AD59-8A01DDD4B7A1}"/>
                </a:ext>
              </a:extLst>
            </p:cNvPr>
            <p:cNvSpPr/>
            <p:nvPr/>
          </p:nvSpPr>
          <p:spPr>
            <a:xfrm>
              <a:off x="6770072" y="3900625"/>
              <a:ext cx="142897" cy="294990"/>
            </a:xfrm>
            <a:custGeom>
              <a:avLst/>
              <a:gdLst>
                <a:gd name="connsiteX0" fmla="*/ 5911 w 148621"/>
                <a:gd name="connsiteY0" fmla="*/ 5762 h 296655"/>
                <a:gd name="connsiteX1" fmla="*/ 146464 w 148621"/>
                <a:gd name="connsiteY1" fmla="*/ 5762 h 296655"/>
                <a:gd name="connsiteX2" fmla="*/ 146464 w 148621"/>
                <a:gd name="connsiteY2" fmla="*/ 291861 h 296655"/>
                <a:gd name="connsiteX3" fmla="*/ 5911 w 148621"/>
                <a:gd name="connsiteY3" fmla="*/ 291861 h 2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9665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91861"/>
                  </a:lnTo>
                  <a:lnTo>
                    <a:pt x="5911" y="291861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83B51DE-D0E7-4F41-BA37-46FCF0F83ACD}"/>
                </a:ext>
              </a:extLst>
            </p:cNvPr>
            <p:cNvSpPr/>
            <p:nvPr/>
          </p:nvSpPr>
          <p:spPr>
            <a:xfrm>
              <a:off x="7108467" y="3367242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CEF8EA2-104F-4679-8F2C-B08298F19EF4}"/>
                </a:ext>
              </a:extLst>
            </p:cNvPr>
            <p:cNvSpPr/>
            <p:nvPr/>
          </p:nvSpPr>
          <p:spPr>
            <a:xfrm>
              <a:off x="4167839" y="3633968"/>
              <a:ext cx="142897" cy="699744"/>
            </a:xfrm>
            <a:custGeom>
              <a:avLst/>
              <a:gdLst>
                <a:gd name="connsiteX0" fmla="*/ 5911 w 148621"/>
                <a:gd name="connsiteY0" fmla="*/ 5762 h 703693"/>
                <a:gd name="connsiteX1" fmla="*/ 146464 w 148621"/>
                <a:gd name="connsiteY1" fmla="*/ 5762 h 703693"/>
                <a:gd name="connsiteX2" fmla="*/ 146464 w 148621"/>
                <a:gd name="connsiteY2" fmla="*/ 703039 h 703693"/>
                <a:gd name="connsiteX3" fmla="*/ 5911 w 148621"/>
                <a:gd name="connsiteY3" fmla="*/ 703039 h 70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7036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703039"/>
                  </a:lnTo>
                  <a:lnTo>
                    <a:pt x="5911" y="703039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4EC5B80-B823-446D-8F9D-22960AFFA0E5}"/>
                </a:ext>
              </a:extLst>
            </p:cNvPr>
            <p:cNvSpPr/>
            <p:nvPr/>
          </p:nvSpPr>
          <p:spPr>
            <a:xfrm>
              <a:off x="3942877" y="3545060"/>
              <a:ext cx="142897" cy="699744"/>
            </a:xfrm>
            <a:custGeom>
              <a:avLst/>
              <a:gdLst>
                <a:gd name="connsiteX0" fmla="*/ 5911 w 148621"/>
                <a:gd name="connsiteY0" fmla="*/ 5762 h 703693"/>
                <a:gd name="connsiteX1" fmla="*/ 146464 w 148621"/>
                <a:gd name="connsiteY1" fmla="*/ 5762 h 703693"/>
                <a:gd name="connsiteX2" fmla="*/ 146464 w 148621"/>
                <a:gd name="connsiteY2" fmla="*/ 703039 h 703693"/>
                <a:gd name="connsiteX3" fmla="*/ 5911 w 148621"/>
                <a:gd name="connsiteY3" fmla="*/ 703039 h 70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7036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703039"/>
                  </a:lnTo>
                  <a:lnTo>
                    <a:pt x="5911" y="703039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1DCADE8-FECD-488F-9818-C98991BC2DF6}"/>
                </a:ext>
              </a:extLst>
            </p:cNvPr>
            <p:cNvSpPr/>
            <p:nvPr/>
          </p:nvSpPr>
          <p:spPr>
            <a:xfrm>
              <a:off x="4393005" y="3633968"/>
              <a:ext cx="142897" cy="699744"/>
            </a:xfrm>
            <a:custGeom>
              <a:avLst/>
              <a:gdLst>
                <a:gd name="connsiteX0" fmla="*/ 5911 w 148621"/>
                <a:gd name="connsiteY0" fmla="*/ 5762 h 703693"/>
                <a:gd name="connsiteX1" fmla="*/ 146464 w 148621"/>
                <a:gd name="connsiteY1" fmla="*/ 5762 h 703693"/>
                <a:gd name="connsiteX2" fmla="*/ 146464 w 148621"/>
                <a:gd name="connsiteY2" fmla="*/ 703039 h 703693"/>
                <a:gd name="connsiteX3" fmla="*/ 5911 w 148621"/>
                <a:gd name="connsiteY3" fmla="*/ 703039 h 70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7036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703039"/>
                  </a:lnTo>
                  <a:lnTo>
                    <a:pt x="5911" y="703039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7ED447D-5D26-4265-81F4-986B5B77A852}"/>
                </a:ext>
              </a:extLst>
            </p:cNvPr>
            <p:cNvSpPr/>
            <p:nvPr/>
          </p:nvSpPr>
          <p:spPr>
            <a:xfrm>
              <a:off x="5260870" y="3402846"/>
              <a:ext cx="142897" cy="363593"/>
            </a:xfrm>
            <a:custGeom>
              <a:avLst/>
              <a:gdLst>
                <a:gd name="connsiteX0" fmla="*/ 5911 w 148621"/>
                <a:gd name="connsiteY0" fmla="*/ 5762 h 365644"/>
                <a:gd name="connsiteX1" fmla="*/ 146464 w 148621"/>
                <a:gd name="connsiteY1" fmla="*/ 5762 h 365644"/>
                <a:gd name="connsiteX2" fmla="*/ 146464 w 148621"/>
                <a:gd name="connsiteY2" fmla="*/ 363335 h 365644"/>
                <a:gd name="connsiteX3" fmla="*/ 5911 w 148621"/>
                <a:gd name="connsiteY3" fmla="*/ 363335 h 36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65644">
                  <a:moveTo>
                    <a:pt x="5911" y="5762"/>
                  </a:moveTo>
                  <a:lnTo>
                    <a:pt x="146464" y="5762"/>
                  </a:lnTo>
                  <a:lnTo>
                    <a:pt x="146464" y="363335"/>
                  </a:lnTo>
                  <a:lnTo>
                    <a:pt x="5911" y="363335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71F765C-F253-492D-BF7D-BED69843FBB1}"/>
                </a:ext>
              </a:extLst>
            </p:cNvPr>
            <p:cNvSpPr/>
            <p:nvPr/>
          </p:nvSpPr>
          <p:spPr>
            <a:xfrm>
              <a:off x="5035840" y="3402846"/>
              <a:ext cx="142897" cy="343012"/>
            </a:xfrm>
            <a:custGeom>
              <a:avLst/>
              <a:gdLst>
                <a:gd name="connsiteX0" fmla="*/ 5911 w 148621"/>
                <a:gd name="connsiteY0" fmla="*/ 5762 h 344947"/>
                <a:gd name="connsiteX1" fmla="*/ 146464 w 148621"/>
                <a:gd name="connsiteY1" fmla="*/ 5762 h 344947"/>
                <a:gd name="connsiteX2" fmla="*/ 146464 w 148621"/>
                <a:gd name="connsiteY2" fmla="*/ 345466 h 344947"/>
                <a:gd name="connsiteX3" fmla="*/ 5911 w 148621"/>
                <a:gd name="connsiteY3" fmla="*/ 345466 h 3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44947">
                  <a:moveTo>
                    <a:pt x="5911" y="5762"/>
                  </a:moveTo>
                  <a:lnTo>
                    <a:pt x="146464" y="5762"/>
                  </a:lnTo>
                  <a:lnTo>
                    <a:pt x="146464" y="345466"/>
                  </a:lnTo>
                  <a:lnTo>
                    <a:pt x="5911" y="345466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8F2CA68-F2A1-4713-A880-1CAF64395715}"/>
                </a:ext>
              </a:extLst>
            </p:cNvPr>
            <p:cNvSpPr/>
            <p:nvPr/>
          </p:nvSpPr>
          <p:spPr>
            <a:xfrm>
              <a:off x="4618035" y="3633968"/>
              <a:ext cx="142897" cy="686023"/>
            </a:xfrm>
            <a:custGeom>
              <a:avLst/>
              <a:gdLst>
                <a:gd name="connsiteX0" fmla="*/ 5911 w 148621"/>
                <a:gd name="connsiteY0" fmla="*/ 5762 h 689895"/>
                <a:gd name="connsiteX1" fmla="*/ 146464 w 148621"/>
                <a:gd name="connsiteY1" fmla="*/ 5762 h 689895"/>
                <a:gd name="connsiteX2" fmla="*/ 146464 w 148621"/>
                <a:gd name="connsiteY2" fmla="*/ 685171 h 689895"/>
                <a:gd name="connsiteX3" fmla="*/ 5911 w 148621"/>
                <a:gd name="connsiteY3" fmla="*/ 685171 h 68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898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685171"/>
                  </a:lnTo>
                  <a:lnTo>
                    <a:pt x="5911" y="685171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8BF7C2F-1CC5-47DE-9154-1327F0B2A2E1}"/>
                </a:ext>
              </a:extLst>
            </p:cNvPr>
            <p:cNvSpPr/>
            <p:nvPr/>
          </p:nvSpPr>
          <p:spPr>
            <a:xfrm>
              <a:off x="9415310" y="4878483"/>
              <a:ext cx="142897" cy="61743"/>
            </a:xfrm>
            <a:custGeom>
              <a:avLst/>
              <a:gdLst>
                <a:gd name="connsiteX0" fmla="*/ 5910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0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0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0" y="59367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FACA592E-8D63-4904-B92A-EA4FC2F87828}"/>
                </a:ext>
              </a:extLst>
            </p:cNvPr>
            <p:cNvSpPr/>
            <p:nvPr/>
          </p:nvSpPr>
          <p:spPr>
            <a:xfrm>
              <a:off x="8851818" y="4185119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D6ACE79-1BEB-4A1B-BD33-1F8FF2C864FF}"/>
                </a:ext>
              </a:extLst>
            </p:cNvPr>
            <p:cNvSpPr/>
            <p:nvPr/>
          </p:nvSpPr>
          <p:spPr>
            <a:xfrm>
              <a:off x="7558662" y="3527291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1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1" y="11304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F301245-2582-4D30-A3D3-09F08E1C3597}"/>
                </a:ext>
              </a:extLst>
            </p:cNvPr>
            <p:cNvSpPr/>
            <p:nvPr/>
          </p:nvSpPr>
          <p:spPr>
            <a:xfrm>
              <a:off x="8378963" y="4398473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73CF368-6B41-4330-A3EC-9538BAB18C26}"/>
                </a:ext>
              </a:extLst>
            </p:cNvPr>
            <p:cNvSpPr/>
            <p:nvPr/>
          </p:nvSpPr>
          <p:spPr>
            <a:xfrm>
              <a:off x="8615357" y="4291796"/>
              <a:ext cx="142897" cy="41162"/>
            </a:xfrm>
            <a:custGeom>
              <a:avLst/>
              <a:gdLst>
                <a:gd name="connsiteX0" fmla="*/ 5910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0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0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0" y="41498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C3A8428-8DE9-49FB-81F9-025F2A746959}"/>
                </a:ext>
              </a:extLst>
            </p:cNvPr>
            <p:cNvSpPr/>
            <p:nvPr/>
          </p:nvSpPr>
          <p:spPr>
            <a:xfrm>
              <a:off x="9640340" y="4842948"/>
              <a:ext cx="142897" cy="61743"/>
            </a:xfrm>
            <a:custGeom>
              <a:avLst/>
              <a:gdLst>
                <a:gd name="connsiteX0" fmla="*/ 5910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0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0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0" y="59367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F50D2F0-CFCA-4A45-904A-D800909F7023}"/>
                </a:ext>
              </a:extLst>
            </p:cNvPr>
            <p:cNvSpPr/>
            <p:nvPr/>
          </p:nvSpPr>
          <p:spPr>
            <a:xfrm>
              <a:off x="9876870" y="4807412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D302A993-D2DD-4CD4-BACF-9712EC4ACB79}"/>
                </a:ext>
              </a:extLst>
            </p:cNvPr>
            <p:cNvSpPr/>
            <p:nvPr/>
          </p:nvSpPr>
          <p:spPr>
            <a:xfrm>
              <a:off x="9190213" y="4931856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DD1D04E-9C67-44DE-BAE4-362B92587883}"/>
                </a:ext>
              </a:extLst>
            </p:cNvPr>
            <p:cNvSpPr/>
            <p:nvPr/>
          </p:nvSpPr>
          <p:spPr>
            <a:xfrm>
              <a:off x="7795056" y="3598363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1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1" y="11304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BCEE7B3-6C59-4FF0-B488-92526CF40360}"/>
                </a:ext>
              </a:extLst>
            </p:cNvPr>
            <p:cNvSpPr/>
            <p:nvPr/>
          </p:nvSpPr>
          <p:spPr>
            <a:xfrm>
              <a:off x="8142570" y="4522918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94A6850-F6CE-4D6C-9003-241FDBCC2942}"/>
                </a:ext>
              </a:extLst>
            </p:cNvPr>
            <p:cNvSpPr/>
            <p:nvPr/>
          </p:nvSpPr>
          <p:spPr>
            <a:xfrm>
              <a:off x="6094847" y="3687272"/>
              <a:ext cx="142897" cy="274409"/>
            </a:xfrm>
            <a:custGeom>
              <a:avLst/>
              <a:gdLst>
                <a:gd name="connsiteX0" fmla="*/ 5911 w 148621"/>
                <a:gd name="connsiteY0" fmla="*/ 5762 h 275958"/>
                <a:gd name="connsiteX1" fmla="*/ 146464 w 148621"/>
                <a:gd name="connsiteY1" fmla="*/ 5762 h 275958"/>
                <a:gd name="connsiteX2" fmla="*/ 146464 w 148621"/>
                <a:gd name="connsiteY2" fmla="*/ 273924 h 275958"/>
                <a:gd name="connsiteX3" fmla="*/ 5911 w 148621"/>
                <a:gd name="connsiteY3" fmla="*/ 273924 h 2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73924"/>
                  </a:lnTo>
                  <a:lnTo>
                    <a:pt x="5911" y="273924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514AC44-A0A6-44FE-B7B1-08F6ED49D1DF}"/>
                </a:ext>
              </a:extLst>
            </p:cNvPr>
            <p:cNvSpPr/>
            <p:nvPr/>
          </p:nvSpPr>
          <p:spPr>
            <a:xfrm>
              <a:off x="6319945" y="3616200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D6A1258-FEC9-44AE-AAE1-11E60DCB7F3B}"/>
                </a:ext>
              </a:extLst>
            </p:cNvPr>
            <p:cNvSpPr/>
            <p:nvPr/>
          </p:nvSpPr>
          <p:spPr>
            <a:xfrm>
              <a:off x="7333565" y="3367242"/>
              <a:ext cx="142897" cy="116624"/>
            </a:xfrm>
            <a:custGeom>
              <a:avLst/>
              <a:gdLst>
                <a:gd name="connsiteX0" fmla="*/ 5910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0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0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0" y="113040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F382806-5FBB-46E4-976C-683F4B103663}"/>
                </a:ext>
              </a:extLst>
            </p:cNvPr>
            <p:cNvSpPr/>
            <p:nvPr/>
          </p:nvSpPr>
          <p:spPr>
            <a:xfrm>
              <a:off x="5722428" y="3278401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C5109CC-04B7-4512-ABA7-67074A03AADE}"/>
                </a:ext>
              </a:extLst>
            </p:cNvPr>
            <p:cNvSpPr/>
            <p:nvPr/>
          </p:nvSpPr>
          <p:spPr>
            <a:xfrm>
              <a:off x="7108467" y="3278401"/>
              <a:ext cx="142897" cy="96043"/>
            </a:xfrm>
            <a:custGeom>
              <a:avLst/>
              <a:gdLst>
                <a:gd name="connsiteX0" fmla="*/ 5911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1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1" y="95172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873871B-F5E4-49B6-A270-CCAD16CFDDF3}"/>
                </a:ext>
              </a:extLst>
            </p:cNvPr>
            <p:cNvSpPr/>
            <p:nvPr/>
          </p:nvSpPr>
          <p:spPr>
            <a:xfrm>
              <a:off x="6770072" y="3580595"/>
              <a:ext cx="142897" cy="329292"/>
            </a:xfrm>
            <a:custGeom>
              <a:avLst/>
              <a:gdLst>
                <a:gd name="connsiteX0" fmla="*/ 5911 w 148621"/>
                <a:gd name="connsiteY0" fmla="*/ 5762 h 331149"/>
                <a:gd name="connsiteX1" fmla="*/ 146464 w 148621"/>
                <a:gd name="connsiteY1" fmla="*/ 5762 h 331149"/>
                <a:gd name="connsiteX2" fmla="*/ 146464 w 148621"/>
                <a:gd name="connsiteY2" fmla="*/ 327598 h 331149"/>
                <a:gd name="connsiteX3" fmla="*/ 5911 w 148621"/>
                <a:gd name="connsiteY3" fmla="*/ 327598 h 33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31149">
                  <a:moveTo>
                    <a:pt x="5911" y="5762"/>
                  </a:moveTo>
                  <a:lnTo>
                    <a:pt x="146464" y="5762"/>
                  </a:lnTo>
                  <a:lnTo>
                    <a:pt x="146464" y="327598"/>
                  </a:lnTo>
                  <a:lnTo>
                    <a:pt x="5911" y="327598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D3B9DA2-48EB-4008-9302-D11EDD8CACCD}"/>
                </a:ext>
              </a:extLst>
            </p:cNvPr>
            <p:cNvSpPr/>
            <p:nvPr/>
          </p:nvSpPr>
          <p:spPr>
            <a:xfrm>
              <a:off x="6544974" y="3580595"/>
              <a:ext cx="142897" cy="343012"/>
            </a:xfrm>
            <a:custGeom>
              <a:avLst/>
              <a:gdLst>
                <a:gd name="connsiteX0" fmla="*/ 5911 w 148621"/>
                <a:gd name="connsiteY0" fmla="*/ 5762 h 344947"/>
                <a:gd name="connsiteX1" fmla="*/ 146464 w 148621"/>
                <a:gd name="connsiteY1" fmla="*/ 5762 h 344947"/>
                <a:gd name="connsiteX2" fmla="*/ 146464 w 148621"/>
                <a:gd name="connsiteY2" fmla="*/ 345466 h 344947"/>
                <a:gd name="connsiteX3" fmla="*/ 5911 w 148621"/>
                <a:gd name="connsiteY3" fmla="*/ 345466 h 34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44947">
                  <a:moveTo>
                    <a:pt x="5911" y="5762"/>
                  </a:moveTo>
                  <a:lnTo>
                    <a:pt x="146464" y="5762"/>
                  </a:lnTo>
                  <a:lnTo>
                    <a:pt x="146464" y="345466"/>
                  </a:lnTo>
                  <a:lnTo>
                    <a:pt x="5911" y="345466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036C6C9-1057-4D42-B57A-1A1C1C4F476A}"/>
                </a:ext>
              </a:extLst>
            </p:cNvPr>
            <p:cNvSpPr/>
            <p:nvPr/>
          </p:nvSpPr>
          <p:spPr>
            <a:xfrm>
              <a:off x="4393005" y="3225029"/>
              <a:ext cx="142897" cy="418474"/>
            </a:xfrm>
            <a:custGeom>
              <a:avLst/>
              <a:gdLst>
                <a:gd name="connsiteX0" fmla="*/ 5911 w 148621"/>
                <a:gd name="connsiteY0" fmla="*/ 5762 h 420836"/>
                <a:gd name="connsiteX1" fmla="*/ 146464 w 148621"/>
                <a:gd name="connsiteY1" fmla="*/ 5762 h 420836"/>
                <a:gd name="connsiteX2" fmla="*/ 146464 w 148621"/>
                <a:gd name="connsiteY2" fmla="*/ 417008 h 420836"/>
                <a:gd name="connsiteX3" fmla="*/ 5911 w 148621"/>
                <a:gd name="connsiteY3" fmla="*/ 417008 h 42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20836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7008"/>
                  </a:lnTo>
                  <a:lnTo>
                    <a:pt x="5911" y="417008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47A720B-1A7A-4601-80F6-2D5C9F5D5A3C}"/>
                </a:ext>
              </a:extLst>
            </p:cNvPr>
            <p:cNvSpPr/>
            <p:nvPr/>
          </p:nvSpPr>
          <p:spPr>
            <a:xfrm>
              <a:off x="5497331" y="3225029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8265BA3-2AD6-4BAE-B9E2-6DD3F3D74788}"/>
                </a:ext>
              </a:extLst>
            </p:cNvPr>
            <p:cNvSpPr/>
            <p:nvPr/>
          </p:nvSpPr>
          <p:spPr>
            <a:xfrm>
              <a:off x="3942877" y="3136120"/>
              <a:ext cx="142897" cy="418474"/>
            </a:xfrm>
            <a:custGeom>
              <a:avLst/>
              <a:gdLst>
                <a:gd name="connsiteX0" fmla="*/ 5911 w 148621"/>
                <a:gd name="connsiteY0" fmla="*/ 5762 h 420836"/>
                <a:gd name="connsiteX1" fmla="*/ 146464 w 148621"/>
                <a:gd name="connsiteY1" fmla="*/ 5762 h 420836"/>
                <a:gd name="connsiteX2" fmla="*/ 146464 w 148621"/>
                <a:gd name="connsiteY2" fmla="*/ 417008 h 420836"/>
                <a:gd name="connsiteX3" fmla="*/ 5911 w 148621"/>
                <a:gd name="connsiteY3" fmla="*/ 417008 h 42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20836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7008"/>
                  </a:lnTo>
                  <a:lnTo>
                    <a:pt x="5911" y="417008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EA5AF21-09AA-4797-8B5D-BE6C480145A9}"/>
                </a:ext>
              </a:extLst>
            </p:cNvPr>
            <p:cNvSpPr/>
            <p:nvPr/>
          </p:nvSpPr>
          <p:spPr>
            <a:xfrm>
              <a:off x="4167839" y="3225029"/>
              <a:ext cx="142897" cy="418474"/>
            </a:xfrm>
            <a:custGeom>
              <a:avLst/>
              <a:gdLst>
                <a:gd name="connsiteX0" fmla="*/ 5911 w 148621"/>
                <a:gd name="connsiteY0" fmla="*/ 5762 h 420836"/>
                <a:gd name="connsiteX1" fmla="*/ 146464 w 148621"/>
                <a:gd name="connsiteY1" fmla="*/ 5762 h 420836"/>
                <a:gd name="connsiteX2" fmla="*/ 146464 w 148621"/>
                <a:gd name="connsiteY2" fmla="*/ 417008 h 420836"/>
                <a:gd name="connsiteX3" fmla="*/ 5911 w 148621"/>
                <a:gd name="connsiteY3" fmla="*/ 417008 h 42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20836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7008"/>
                  </a:lnTo>
                  <a:lnTo>
                    <a:pt x="5911" y="417008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614D03A-2C49-40C3-8624-2DF94C9AE62E}"/>
                </a:ext>
              </a:extLst>
            </p:cNvPr>
            <p:cNvSpPr/>
            <p:nvPr/>
          </p:nvSpPr>
          <p:spPr>
            <a:xfrm>
              <a:off x="4618035" y="3242797"/>
              <a:ext cx="142897" cy="397894"/>
            </a:xfrm>
            <a:custGeom>
              <a:avLst/>
              <a:gdLst>
                <a:gd name="connsiteX0" fmla="*/ 5911 w 148621"/>
                <a:gd name="connsiteY0" fmla="*/ 5762 h 400139"/>
                <a:gd name="connsiteX1" fmla="*/ 146464 w 148621"/>
                <a:gd name="connsiteY1" fmla="*/ 5762 h 400139"/>
                <a:gd name="connsiteX2" fmla="*/ 146464 w 148621"/>
                <a:gd name="connsiteY2" fmla="*/ 399140 h 400139"/>
                <a:gd name="connsiteX3" fmla="*/ 5911 w 148621"/>
                <a:gd name="connsiteY3" fmla="*/ 399140 h 40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00139">
                  <a:moveTo>
                    <a:pt x="5911" y="5762"/>
                  </a:moveTo>
                  <a:lnTo>
                    <a:pt x="146464" y="5762"/>
                  </a:lnTo>
                  <a:lnTo>
                    <a:pt x="146464" y="399140"/>
                  </a:lnTo>
                  <a:lnTo>
                    <a:pt x="5911" y="399140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8AAF122-73A5-499F-9AEC-77FEC21EEC57}"/>
                </a:ext>
              </a:extLst>
            </p:cNvPr>
            <p:cNvSpPr/>
            <p:nvPr/>
          </p:nvSpPr>
          <p:spPr>
            <a:xfrm>
              <a:off x="5035840" y="3207261"/>
              <a:ext cx="142897" cy="205808"/>
            </a:xfrm>
            <a:custGeom>
              <a:avLst/>
              <a:gdLst>
                <a:gd name="connsiteX0" fmla="*/ 5911 w 148621"/>
                <a:gd name="connsiteY0" fmla="*/ 5762 h 206968"/>
                <a:gd name="connsiteX1" fmla="*/ 146464 w 148621"/>
                <a:gd name="connsiteY1" fmla="*/ 5762 h 206968"/>
                <a:gd name="connsiteX2" fmla="*/ 146464 w 148621"/>
                <a:gd name="connsiteY2" fmla="*/ 202451 h 206968"/>
                <a:gd name="connsiteX3" fmla="*/ 5911 w 148621"/>
                <a:gd name="connsiteY3" fmla="*/ 202451 h 2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0696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02451"/>
                  </a:lnTo>
                  <a:lnTo>
                    <a:pt x="5911" y="202451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D2F691A-894C-4FC4-BE43-3A78054D44FD}"/>
                </a:ext>
              </a:extLst>
            </p:cNvPr>
            <p:cNvSpPr/>
            <p:nvPr/>
          </p:nvSpPr>
          <p:spPr>
            <a:xfrm>
              <a:off x="5260870" y="3189493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3D58393-D86C-4B9E-AD8B-89949E3551B3}"/>
                </a:ext>
              </a:extLst>
            </p:cNvPr>
            <p:cNvSpPr/>
            <p:nvPr/>
          </p:nvSpPr>
          <p:spPr>
            <a:xfrm>
              <a:off x="9190213" y="4860716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4250603-5887-4F0A-8DCB-923A8A06774C}"/>
                </a:ext>
              </a:extLst>
            </p:cNvPr>
            <p:cNvSpPr/>
            <p:nvPr/>
          </p:nvSpPr>
          <p:spPr>
            <a:xfrm>
              <a:off x="8851818" y="4131747"/>
              <a:ext cx="142897" cy="61743"/>
            </a:xfrm>
            <a:custGeom>
              <a:avLst/>
              <a:gdLst>
                <a:gd name="connsiteX0" fmla="*/ 5910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0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0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0" y="59367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D7BCA18-EFEB-41EF-9A66-A54C6585B699}"/>
                </a:ext>
              </a:extLst>
            </p:cNvPr>
            <p:cNvSpPr/>
            <p:nvPr/>
          </p:nvSpPr>
          <p:spPr>
            <a:xfrm>
              <a:off x="8378963" y="4345101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9A9466C-F46C-47BC-A76D-C70611669A8B}"/>
                </a:ext>
              </a:extLst>
            </p:cNvPr>
            <p:cNvSpPr/>
            <p:nvPr/>
          </p:nvSpPr>
          <p:spPr>
            <a:xfrm>
              <a:off x="8615357" y="4238424"/>
              <a:ext cx="142897" cy="61743"/>
            </a:xfrm>
            <a:custGeom>
              <a:avLst/>
              <a:gdLst>
                <a:gd name="connsiteX0" fmla="*/ 5910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0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0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0" y="59367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6BE0248-16DE-4F7B-BDF7-D832BB1EF5F4}"/>
                </a:ext>
              </a:extLst>
            </p:cNvPr>
            <p:cNvSpPr/>
            <p:nvPr/>
          </p:nvSpPr>
          <p:spPr>
            <a:xfrm>
              <a:off x="9415310" y="4789575"/>
              <a:ext cx="142897" cy="96043"/>
            </a:xfrm>
            <a:custGeom>
              <a:avLst/>
              <a:gdLst>
                <a:gd name="connsiteX0" fmla="*/ 5910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0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0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0" y="95172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13F979E-F2EF-4B7D-9A8A-2E978373B336}"/>
                </a:ext>
              </a:extLst>
            </p:cNvPr>
            <p:cNvSpPr/>
            <p:nvPr/>
          </p:nvSpPr>
          <p:spPr>
            <a:xfrm>
              <a:off x="9876870" y="4682898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8BA9295-E9BB-4A21-92D0-C72A23D26592}"/>
                </a:ext>
              </a:extLst>
            </p:cNvPr>
            <p:cNvSpPr/>
            <p:nvPr/>
          </p:nvSpPr>
          <p:spPr>
            <a:xfrm>
              <a:off x="9640340" y="4736271"/>
              <a:ext cx="142897" cy="116624"/>
            </a:xfrm>
            <a:custGeom>
              <a:avLst/>
              <a:gdLst>
                <a:gd name="connsiteX0" fmla="*/ 5910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0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0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0" y="113040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F6C7146-BA10-4273-9434-5D88A16423C4}"/>
                </a:ext>
              </a:extLst>
            </p:cNvPr>
            <p:cNvSpPr/>
            <p:nvPr/>
          </p:nvSpPr>
          <p:spPr>
            <a:xfrm>
              <a:off x="7558662" y="3420615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1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1" y="113040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1BE8B76-21C8-41AA-8CD5-FE9ED61E68F2}"/>
                </a:ext>
              </a:extLst>
            </p:cNvPr>
            <p:cNvSpPr/>
            <p:nvPr/>
          </p:nvSpPr>
          <p:spPr>
            <a:xfrm>
              <a:off x="7795056" y="3491687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1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1" y="113040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6634A92-A83F-47AA-B1CB-0AF45CE43F7E}"/>
                </a:ext>
              </a:extLst>
            </p:cNvPr>
            <p:cNvSpPr/>
            <p:nvPr/>
          </p:nvSpPr>
          <p:spPr>
            <a:xfrm>
              <a:off x="8142570" y="4487382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CFD9E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245C2B5-EA3F-4BE7-9A68-F4957CA19A6E}"/>
                </a:ext>
              </a:extLst>
            </p:cNvPr>
            <p:cNvSpPr/>
            <p:nvPr/>
          </p:nvSpPr>
          <p:spPr>
            <a:xfrm>
              <a:off x="6094847" y="3616200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E4B996D-0E2A-486D-86A7-79B62FF8BD90}"/>
                </a:ext>
              </a:extLst>
            </p:cNvPr>
            <p:cNvSpPr/>
            <p:nvPr/>
          </p:nvSpPr>
          <p:spPr>
            <a:xfrm>
              <a:off x="5497331" y="3047211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CA268DE-1C5F-45A5-B177-C332585D7A06}"/>
                </a:ext>
              </a:extLst>
            </p:cNvPr>
            <p:cNvSpPr/>
            <p:nvPr/>
          </p:nvSpPr>
          <p:spPr>
            <a:xfrm>
              <a:off x="5722428" y="3100584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7116C18-E344-4C29-B3D3-64F7460A30C1}"/>
                </a:ext>
              </a:extLst>
            </p:cNvPr>
            <p:cNvSpPr/>
            <p:nvPr/>
          </p:nvSpPr>
          <p:spPr>
            <a:xfrm>
              <a:off x="6319945" y="3545060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8086519-570B-46DF-8377-257024830F44}"/>
                </a:ext>
              </a:extLst>
            </p:cNvPr>
            <p:cNvSpPr/>
            <p:nvPr/>
          </p:nvSpPr>
          <p:spPr>
            <a:xfrm>
              <a:off x="6544974" y="3509523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26539F2-F246-4C9F-A722-FDD6E5A0EFF6}"/>
                </a:ext>
              </a:extLst>
            </p:cNvPr>
            <p:cNvSpPr/>
            <p:nvPr/>
          </p:nvSpPr>
          <p:spPr>
            <a:xfrm>
              <a:off x="7108467" y="3047211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6F0E7EE-B8F3-4D85-87DB-C9F86BD288BF}"/>
                </a:ext>
              </a:extLst>
            </p:cNvPr>
            <p:cNvSpPr/>
            <p:nvPr/>
          </p:nvSpPr>
          <p:spPr>
            <a:xfrm>
              <a:off x="6770072" y="3509523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21E85F2-FFD6-4ECB-BEC2-827AC79C1A93}"/>
                </a:ext>
              </a:extLst>
            </p:cNvPr>
            <p:cNvSpPr/>
            <p:nvPr/>
          </p:nvSpPr>
          <p:spPr>
            <a:xfrm>
              <a:off x="3942877" y="2976139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77C1FA7-5E95-4D5B-94F3-133AEBDFB23B}"/>
                </a:ext>
              </a:extLst>
            </p:cNvPr>
            <p:cNvSpPr/>
            <p:nvPr/>
          </p:nvSpPr>
          <p:spPr>
            <a:xfrm>
              <a:off x="4167839" y="3065048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33E3A49-5541-4886-B03D-BCA4455B7AEA}"/>
                </a:ext>
              </a:extLst>
            </p:cNvPr>
            <p:cNvSpPr/>
            <p:nvPr/>
          </p:nvSpPr>
          <p:spPr>
            <a:xfrm>
              <a:off x="4393005" y="3065048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EB37055-3A53-43AA-8240-E08C7EFD9A2F}"/>
                </a:ext>
              </a:extLst>
            </p:cNvPr>
            <p:cNvSpPr/>
            <p:nvPr/>
          </p:nvSpPr>
          <p:spPr>
            <a:xfrm>
              <a:off x="7333565" y="3153888"/>
              <a:ext cx="142897" cy="219528"/>
            </a:xfrm>
            <a:custGeom>
              <a:avLst/>
              <a:gdLst>
                <a:gd name="connsiteX0" fmla="*/ 5910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0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0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0" y="220319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4827AE6-410C-49B1-A87D-C0ED2F81FDF8}"/>
                </a:ext>
              </a:extLst>
            </p:cNvPr>
            <p:cNvSpPr/>
            <p:nvPr/>
          </p:nvSpPr>
          <p:spPr>
            <a:xfrm>
              <a:off x="4618035" y="3082816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AFB176B-FC1D-4490-9D8C-A541D8EC6E2C}"/>
                </a:ext>
              </a:extLst>
            </p:cNvPr>
            <p:cNvSpPr/>
            <p:nvPr/>
          </p:nvSpPr>
          <p:spPr>
            <a:xfrm>
              <a:off x="5260870" y="3029443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07ECF07-56EA-4448-A77C-8E6217F52FA4}"/>
                </a:ext>
              </a:extLst>
            </p:cNvPr>
            <p:cNvSpPr/>
            <p:nvPr/>
          </p:nvSpPr>
          <p:spPr>
            <a:xfrm>
              <a:off x="5035840" y="3047211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D344F07A-D9C2-4BAB-95FF-95335E8FD505}"/>
                </a:ext>
              </a:extLst>
            </p:cNvPr>
            <p:cNvSpPr/>
            <p:nvPr/>
          </p:nvSpPr>
          <p:spPr>
            <a:xfrm>
              <a:off x="9876870" y="4487382"/>
              <a:ext cx="142897" cy="205808"/>
            </a:xfrm>
            <a:custGeom>
              <a:avLst/>
              <a:gdLst>
                <a:gd name="connsiteX0" fmla="*/ 5911 w 148621"/>
                <a:gd name="connsiteY0" fmla="*/ 5762 h 206968"/>
                <a:gd name="connsiteX1" fmla="*/ 146464 w 148621"/>
                <a:gd name="connsiteY1" fmla="*/ 5762 h 206968"/>
                <a:gd name="connsiteX2" fmla="*/ 146464 w 148621"/>
                <a:gd name="connsiteY2" fmla="*/ 202451 h 206968"/>
                <a:gd name="connsiteX3" fmla="*/ 5911 w 148621"/>
                <a:gd name="connsiteY3" fmla="*/ 202451 h 2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0696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02451"/>
                  </a:lnTo>
                  <a:lnTo>
                    <a:pt x="5911" y="202451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0685952-A751-49EC-80D5-34512EC0ED94}"/>
                </a:ext>
              </a:extLst>
            </p:cNvPr>
            <p:cNvSpPr/>
            <p:nvPr/>
          </p:nvSpPr>
          <p:spPr>
            <a:xfrm>
              <a:off x="7558662" y="3189493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5CD41D6-DF9E-4026-9618-6F7F8F7F934A}"/>
                </a:ext>
              </a:extLst>
            </p:cNvPr>
            <p:cNvSpPr/>
            <p:nvPr/>
          </p:nvSpPr>
          <p:spPr>
            <a:xfrm>
              <a:off x="8378963" y="4220656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62BA97D-BFD5-4A1D-A102-C44BDC138BC0}"/>
                </a:ext>
              </a:extLst>
            </p:cNvPr>
            <p:cNvSpPr/>
            <p:nvPr/>
          </p:nvSpPr>
          <p:spPr>
            <a:xfrm>
              <a:off x="8615357" y="4131747"/>
              <a:ext cx="142897" cy="116624"/>
            </a:xfrm>
            <a:custGeom>
              <a:avLst/>
              <a:gdLst>
                <a:gd name="connsiteX0" fmla="*/ 5910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0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0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0" y="113040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BCD72836-8790-460B-BB3F-1B2407C1BB50}"/>
                </a:ext>
              </a:extLst>
            </p:cNvPr>
            <p:cNvSpPr/>
            <p:nvPr/>
          </p:nvSpPr>
          <p:spPr>
            <a:xfrm>
              <a:off x="9190213" y="4771807"/>
              <a:ext cx="142897" cy="96043"/>
            </a:xfrm>
            <a:custGeom>
              <a:avLst/>
              <a:gdLst>
                <a:gd name="connsiteX0" fmla="*/ 5911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1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1" y="95172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42F2BA9A-4187-4705-8DBF-4D69AC70F8C0}"/>
                </a:ext>
              </a:extLst>
            </p:cNvPr>
            <p:cNvSpPr/>
            <p:nvPr/>
          </p:nvSpPr>
          <p:spPr>
            <a:xfrm>
              <a:off x="9415310" y="4682898"/>
              <a:ext cx="142897" cy="116624"/>
            </a:xfrm>
            <a:custGeom>
              <a:avLst/>
              <a:gdLst>
                <a:gd name="connsiteX0" fmla="*/ 5910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0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0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0" y="113040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1F28518-2F95-496C-91B2-F1D00459EF5A}"/>
                </a:ext>
              </a:extLst>
            </p:cNvPr>
            <p:cNvSpPr/>
            <p:nvPr/>
          </p:nvSpPr>
          <p:spPr>
            <a:xfrm>
              <a:off x="9640340" y="4576221"/>
              <a:ext cx="142897" cy="164646"/>
            </a:xfrm>
            <a:custGeom>
              <a:avLst/>
              <a:gdLst>
                <a:gd name="connsiteX0" fmla="*/ 5910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6 h 165574"/>
                <a:gd name="connsiteX3" fmla="*/ 5910 w 148621"/>
                <a:gd name="connsiteY3" fmla="*/ 166646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0" y="5762"/>
                  </a:moveTo>
                  <a:lnTo>
                    <a:pt x="146464" y="5762"/>
                  </a:lnTo>
                  <a:lnTo>
                    <a:pt x="146464" y="166646"/>
                  </a:lnTo>
                  <a:lnTo>
                    <a:pt x="5910" y="166646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9C2A891-6D67-46CB-8F59-AAA09964917C}"/>
                </a:ext>
              </a:extLst>
            </p:cNvPr>
            <p:cNvSpPr/>
            <p:nvPr/>
          </p:nvSpPr>
          <p:spPr>
            <a:xfrm>
              <a:off x="8851818" y="4025070"/>
              <a:ext cx="142897" cy="116624"/>
            </a:xfrm>
            <a:custGeom>
              <a:avLst/>
              <a:gdLst>
                <a:gd name="connsiteX0" fmla="*/ 5910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0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0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0" y="113040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8FE2774-B55D-4282-BFF7-D9A8D1657BA5}"/>
                </a:ext>
              </a:extLst>
            </p:cNvPr>
            <p:cNvSpPr/>
            <p:nvPr/>
          </p:nvSpPr>
          <p:spPr>
            <a:xfrm>
              <a:off x="7795056" y="3278401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C36D4DA-A3D8-4BC5-A95A-D569C459CF29}"/>
                </a:ext>
              </a:extLst>
            </p:cNvPr>
            <p:cNvSpPr/>
            <p:nvPr/>
          </p:nvSpPr>
          <p:spPr>
            <a:xfrm>
              <a:off x="8142570" y="4362937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93CAC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8E2D564-501D-46C8-B41B-6186513918AE}"/>
                </a:ext>
              </a:extLst>
            </p:cNvPr>
            <p:cNvSpPr/>
            <p:nvPr/>
          </p:nvSpPr>
          <p:spPr>
            <a:xfrm>
              <a:off x="6319945" y="3242797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BBFCD59F-D809-46A9-884F-0193BE787BAC}"/>
                </a:ext>
              </a:extLst>
            </p:cNvPr>
            <p:cNvSpPr/>
            <p:nvPr/>
          </p:nvSpPr>
          <p:spPr>
            <a:xfrm>
              <a:off x="6094847" y="3313938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497580B-5B6E-4198-AF3E-2AAF6F73A0DE}"/>
                </a:ext>
              </a:extLst>
            </p:cNvPr>
            <p:cNvSpPr/>
            <p:nvPr/>
          </p:nvSpPr>
          <p:spPr>
            <a:xfrm>
              <a:off x="7333565" y="3118353"/>
              <a:ext cx="142897" cy="41162"/>
            </a:xfrm>
            <a:custGeom>
              <a:avLst/>
              <a:gdLst>
                <a:gd name="connsiteX0" fmla="*/ 5910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0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0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0" y="4149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689FA4DF-2D90-40D4-8BF9-7DBD8BBA53F1}"/>
                </a:ext>
              </a:extLst>
            </p:cNvPr>
            <p:cNvSpPr/>
            <p:nvPr/>
          </p:nvSpPr>
          <p:spPr>
            <a:xfrm>
              <a:off x="5497331" y="2940535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8086E6B-1963-4939-9875-BF381B6DFE65}"/>
                </a:ext>
              </a:extLst>
            </p:cNvPr>
            <p:cNvSpPr/>
            <p:nvPr/>
          </p:nvSpPr>
          <p:spPr>
            <a:xfrm>
              <a:off x="7108467" y="3011676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3B0D7D51-C7C5-4E8A-B249-073CCC07DC5E}"/>
                </a:ext>
              </a:extLst>
            </p:cNvPr>
            <p:cNvSpPr/>
            <p:nvPr/>
          </p:nvSpPr>
          <p:spPr>
            <a:xfrm>
              <a:off x="6770072" y="3153888"/>
              <a:ext cx="142897" cy="363593"/>
            </a:xfrm>
            <a:custGeom>
              <a:avLst/>
              <a:gdLst>
                <a:gd name="connsiteX0" fmla="*/ 5911 w 148621"/>
                <a:gd name="connsiteY0" fmla="*/ 5762 h 365644"/>
                <a:gd name="connsiteX1" fmla="*/ 146464 w 148621"/>
                <a:gd name="connsiteY1" fmla="*/ 5762 h 365644"/>
                <a:gd name="connsiteX2" fmla="*/ 146464 w 148621"/>
                <a:gd name="connsiteY2" fmla="*/ 363335 h 365644"/>
                <a:gd name="connsiteX3" fmla="*/ 5911 w 148621"/>
                <a:gd name="connsiteY3" fmla="*/ 363335 h 36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65644">
                  <a:moveTo>
                    <a:pt x="5911" y="5762"/>
                  </a:moveTo>
                  <a:lnTo>
                    <a:pt x="146464" y="5762"/>
                  </a:lnTo>
                  <a:lnTo>
                    <a:pt x="146464" y="363335"/>
                  </a:lnTo>
                  <a:lnTo>
                    <a:pt x="5911" y="363335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C504DDF-01DB-4172-BA97-D1F510320A1C}"/>
                </a:ext>
              </a:extLst>
            </p:cNvPr>
            <p:cNvSpPr/>
            <p:nvPr/>
          </p:nvSpPr>
          <p:spPr>
            <a:xfrm>
              <a:off x="5722428" y="2993908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E3BA58B1-D2EE-4381-80E1-D7A7F98BEC9E}"/>
                </a:ext>
              </a:extLst>
            </p:cNvPr>
            <p:cNvSpPr/>
            <p:nvPr/>
          </p:nvSpPr>
          <p:spPr>
            <a:xfrm>
              <a:off x="4393005" y="2851694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C734E1C-839C-438D-9093-F61C19972DCC}"/>
                </a:ext>
              </a:extLst>
            </p:cNvPr>
            <p:cNvSpPr/>
            <p:nvPr/>
          </p:nvSpPr>
          <p:spPr>
            <a:xfrm>
              <a:off x="4167839" y="2833858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1928D57-0164-40CA-AD0F-ECDD472054C2}"/>
                </a:ext>
              </a:extLst>
            </p:cNvPr>
            <p:cNvSpPr/>
            <p:nvPr/>
          </p:nvSpPr>
          <p:spPr>
            <a:xfrm>
              <a:off x="5260870" y="2922766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AD1108DD-D989-4E5F-B153-DDB09971B189}"/>
                </a:ext>
              </a:extLst>
            </p:cNvPr>
            <p:cNvSpPr/>
            <p:nvPr/>
          </p:nvSpPr>
          <p:spPr>
            <a:xfrm>
              <a:off x="3942877" y="2727181"/>
              <a:ext cx="142897" cy="253829"/>
            </a:xfrm>
            <a:custGeom>
              <a:avLst/>
              <a:gdLst>
                <a:gd name="connsiteX0" fmla="*/ 5911 w 148621"/>
                <a:gd name="connsiteY0" fmla="*/ 5762 h 255261"/>
                <a:gd name="connsiteX1" fmla="*/ 146464 w 148621"/>
                <a:gd name="connsiteY1" fmla="*/ 5762 h 255261"/>
                <a:gd name="connsiteX2" fmla="*/ 146464 w 148621"/>
                <a:gd name="connsiteY2" fmla="*/ 256056 h 255261"/>
                <a:gd name="connsiteX3" fmla="*/ 5911 w 148621"/>
                <a:gd name="connsiteY3" fmla="*/ 256056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55261">
                  <a:moveTo>
                    <a:pt x="5911" y="5762"/>
                  </a:moveTo>
                  <a:lnTo>
                    <a:pt x="146464" y="5762"/>
                  </a:lnTo>
                  <a:lnTo>
                    <a:pt x="146464" y="256056"/>
                  </a:lnTo>
                  <a:lnTo>
                    <a:pt x="5911" y="256056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E8F2E66-A3D4-4912-86B8-EFEF2D491CBD}"/>
                </a:ext>
              </a:extLst>
            </p:cNvPr>
            <p:cNvSpPr/>
            <p:nvPr/>
          </p:nvSpPr>
          <p:spPr>
            <a:xfrm>
              <a:off x="5035840" y="2940535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CAD8627E-E281-418E-A107-351219CD6E8A}"/>
                </a:ext>
              </a:extLst>
            </p:cNvPr>
            <p:cNvSpPr/>
            <p:nvPr/>
          </p:nvSpPr>
          <p:spPr>
            <a:xfrm>
              <a:off x="4618035" y="2869463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6ED88B38-232B-4AD8-9C32-78FBB35AA0E5}"/>
                </a:ext>
              </a:extLst>
            </p:cNvPr>
            <p:cNvSpPr/>
            <p:nvPr/>
          </p:nvSpPr>
          <p:spPr>
            <a:xfrm>
              <a:off x="6544974" y="3189493"/>
              <a:ext cx="142897" cy="329292"/>
            </a:xfrm>
            <a:custGeom>
              <a:avLst/>
              <a:gdLst>
                <a:gd name="connsiteX0" fmla="*/ 5911 w 148621"/>
                <a:gd name="connsiteY0" fmla="*/ 5762 h 331149"/>
                <a:gd name="connsiteX1" fmla="*/ 146464 w 148621"/>
                <a:gd name="connsiteY1" fmla="*/ 5762 h 331149"/>
                <a:gd name="connsiteX2" fmla="*/ 146464 w 148621"/>
                <a:gd name="connsiteY2" fmla="*/ 327598 h 331149"/>
                <a:gd name="connsiteX3" fmla="*/ 5911 w 148621"/>
                <a:gd name="connsiteY3" fmla="*/ 327598 h 33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31149">
                  <a:moveTo>
                    <a:pt x="5911" y="5762"/>
                  </a:moveTo>
                  <a:lnTo>
                    <a:pt x="146464" y="5762"/>
                  </a:lnTo>
                  <a:lnTo>
                    <a:pt x="146464" y="327598"/>
                  </a:lnTo>
                  <a:lnTo>
                    <a:pt x="5911" y="32759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1FC44E9-17F8-49CE-AB4A-D7B8FD53EC3D}"/>
                </a:ext>
              </a:extLst>
            </p:cNvPr>
            <p:cNvSpPr/>
            <p:nvPr/>
          </p:nvSpPr>
          <p:spPr>
            <a:xfrm>
              <a:off x="8378963" y="4202887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AD27DAF-6646-4068-A862-BE9D216A9DF5}"/>
                </a:ext>
              </a:extLst>
            </p:cNvPr>
            <p:cNvSpPr/>
            <p:nvPr/>
          </p:nvSpPr>
          <p:spPr>
            <a:xfrm>
              <a:off x="8851818" y="4007302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CC818A0-652A-4BFE-84A6-46E936415045}"/>
                </a:ext>
              </a:extLst>
            </p:cNvPr>
            <p:cNvSpPr/>
            <p:nvPr/>
          </p:nvSpPr>
          <p:spPr>
            <a:xfrm>
              <a:off x="8615357" y="4113979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5BC89CB-2158-44CA-994A-2081E401E9B0}"/>
                </a:ext>
              </a:extLst>
            </p:cNvPr>
            <p:cNvSpPr/>
            <p:nvPr/>
          </p:nvSpPr>
          <p:spPr>
            <a:xfrm>
              <a:off x="9190213" y="4754039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3205CBA-41E7-4FD4-8299-A85E42F9CE2F}"/>
                </a:ext>
              </a:extLst>
            </p:cNvPr>
            <p:cNvSpPr/>
            <p:nvPr/>
          </p:nvSpPr>
          <p:spPr>
            <a:xfrm>
              <a:off x="9876870" y="4451777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D35B1592-9EF6-442D-B5A7-729B157FA17E}"/>
                </a:ext>
              </a:extLst>
            </p:cNvPr>
            <p:cNvSpPr/>
            <p:nvPr/>
          </p:nvSpPr>
          <p:spPr>
            <a:xfrm>
              <a:off x="9415310" y="4647363"/>
              <a:ext cx="142897" cy="41162"/>
            </a:xfrm>
            <a:custGeom>
              <a:avLst/>
              <a:gdLst>
                <a:gd name="connsiteX0" fmla="*/ 5910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0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0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0" y="4149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72CE798D-0DAD-493D-B643-8157C32629B9}"/>
                </a:ext>
              </a:extLst>
            </p:cNvPr>
            <p:cNvSpPr/>
            <p:nvPr/>
          </p:nvSpPr>
          <p:spPr>
            <a:xfrm>
              <a:off x="7558662" y="3153888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67D5E92-A8DA-4C80-9899-4B82295DFD98}"/>
                </a:ext>
              </a:extLst>
            </p:cNvPr>
            <p:cNvSpPr/>
            <p:nvPr/>
          </p:nvSpPr>
          <p:spPr>
            <a:xfrm>
              <a:off x="9640340" y="4540686"/>
              <a:ext cx="142897" cy="41162"/>
            </a:xfrm>
            <a:custGeom>
              <a:avLst/>
              <a:gdLst>
                <a:gd name="connsiteX0" fmla="*/ 5910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0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0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0" y="41498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216D8E6-A068-4916-B6AB-7882211825E9}"/>
                </a:ext>
              </a:extLst>
            </p:cNvPr>
            <p:cNvSpPr/>
            <p:nvPr/>
          </p:nvSpPr>
          <p:spPr>
            <a:xfrm>
              <a:off x="8142570" y="4345101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ACB9CF5-E714-416C-B689-CCE9A4AA9F83}"/>
                </a:ext>
              </a:extLst>
            </p:cNvPr>
            <p:cNvSpPr/>
            <p:nvPr/>
          </p:nvSpPr>
          <p:spPr>
            <a:xfrm>
              <a:off x="7795056" y="3225029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F2900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63CE998-7924-441D-9272-4D1AA0943050}"/>
                </a:ext>
              </a:extLst>
            </p:cNvPr>
            <p:cNvSpPr/>
            <p:nvPr/>
          </p:nvSpPr>
          <p:spPr>
            <a:xfrm>
              <a:off x="5497331" y="2833858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D1DC097-A658-450E-A117-454CCC6E505E}"/>
                </a:ext>
              </a:extLst>
            </p:cNvPr>
            <p:cNvSpPr/>
            <p:nvPr/>
          </p:nvSpPr>
          <p:spPr>
            <a:xfrm>
              <a:off x="6319945" y="3100584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8E6A825D-73D9-422E-BD64-395A74D05A8A}"/>
                </a:ext>
              </a:extLst>
            </p:cNvPr>
            <p:cNvSpPr/>
            <p:nvPr/>
          </p:nvSpPr>
          <p:spPr>
            <a:xfrm>
              <a:off x="5722428" y="2869463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38840266-29FF-446D-86EA-0900677634B3}"/>
                </a:ext>
              </a:extLst>
            </p:cNvPr>
            <p:cNvSpPr/>
            <p:nvPr/>
          </p:nvSpPr>
          <p:spPr>
            <a:xfrm>
              <a:off x="6094847" y="3171724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59B1A716-A501-4760-9167-5617A862A573}"/>
                </a:ext>
              </a:extLst>
            </p:cNvPr>
            <p:cNvSpPr/>
            <p:nvPr/>
          </p:nvSpPr>
          <p:spPr>
            <a:xfrm>
              <a:off x="7108467" y="2958371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34E7729B-B2C4-4622-8095-333A419921F4}"/>
                </a:ext>
              </a:extLst>
            </p:cNvPr>
            <p:cNvSpPr/>
            <p:nvPr/>
          </p:nvSpPr>
          <p:spPr>
            <a:xfrm>
              <a:off x="6544974" y="3029443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83532A26-C5A7-4AED-8EEF-2C5E97A99C7D}"/>
                </a:ext>
              </a:extLst>
            </p:cNvPr>
            <p:cNvSpPr/>
            <p:nvPr/>
          </p:nvSpPr>
          <p:spPr>
            <a:xfrm>
              <a:off x="3942877" y="2424988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ADCC5F06-0C03-4627-9AA2-88FA1382FE09}"/>
                </a:ext>
              </a:extLst>
            </p:cNvPr>
            <p:cNvSpPr/>
            <p:nvPr/>
          </p:nvSpPr>
          <p:spPr>
            <a:xfrm>
              <a:off x="4393005" y="2549432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0A98DE8F-97C2-428B-81A2-36405127593F}"/>
                </a:ext>
              </a:extLst>
            </p:cNvPr>
            <p:cNvSpPr/>
            <p:nvPr/>
          </p:nvSpPr>
          <p:spPr>
            <a:xfrm>
              <a:off x="4167839" y="2549432"/>
              <a:ext cx="142897" cy="294990"/>
            </a:xfrm>
            <a:custGeom>
              <a:avLst/>
              <a:gdLst>
                <a:gd name="connsiteX0" fmla="*/ 5911 w 148621"/>
                <a:gd name="connsiteY0" fmla="*/ 5762 h 296655"/>
                <a:gd name="connsiteX1" fmla="*/ 146464 w 148621"/>
                <a:gd name="connsiteY1" fmla="*/ 5762 h 296655"/>
                <a:gd name="connsiteX2" fmla="*/ 146464 w 148621"/>
                <a:gd name="connsiteY2" fmla="*/ 291861 h 296655"/>
                <a:gd name="connsiteX3" fmla="*/ 5911 w 148621"/>
                <a:gd name="connsiteY3" fmla="*/ 291861 h 2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9665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91861"/>
                  </a:lnTo>
                  <a:lnTo>
                    <a:pt x="5911" y="291861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3B983172-4DAA-433B-B05A-F2F7BD8DAB6E}"/>
                </a:ext>
              </a:extLst>
            </p:cNvPr>
            <p:cNvSpPr/>
            <p:nvPr/>
          </p:nvSpPr>
          <p:spPr>
            <a:xfrm>
              <a:off x="7333565" y="3047211"/>
              <a:ext cx="142897" cy="82322"/>
            </a:xfrm>
            <a:custGeom>
              <a:avLst/>
              <a:gdLst>
                <a:gd name="connsiteX0" fmla="*/ 5910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0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0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0" y="77304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0F7F6868-EC4F-4780-984F-809DF8F26C85}"/>
                </a:ext>
              </a:extLst>
            </p:cNvPr>
            <p:cNvSpPr/>
            <p:nvPr/>
          </p:nvSpPr>
          <p:spPr>
            <a:xfrm>
              <a:off x="5260870" y="2816090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EA864E76-4260-4A8A-BA8F-087D5F941601}"/>
                </a:ext>
              </a:extLst>
            </p:cNvPr>
            <p:cNvSpPr/>
            <p:nvPr/>
          </p:nvSpPr>
          <p:spPr>
            <a:xfrm>
              <a:off x="4618035" y="2567201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EC5600B7-CD6F-4DB0-ADC4-BCE42AE30B0F}"/>
                </a:ext>
              </a:extLst>
            </p:cNvPr>
            <p:cNvSpPr/>
            <p:nvPr/>
          </p:nvSpPr>
          <p:spPr>
            <a:xfrm>
              <a:off x="5035840" y="2851694"/>
              <a:ext cx="142897" cy="96043"/>
            </a:xfrm>
            <a:custGeom>
              <a:avLst/>
              <a:gdLst>
                <a:gd name="connsiteX0" fmla="*/ 5911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1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1" y="95172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5BD49324-2EB6-473F-AEDB-E4218BF9CD3F}"/>
                </a:ext>
              </a:extLst>
            </p:cNvPr>
            <p:cNvSpPr/>
            <p:nvPr/>
          </p:nvSpPr>
          <p:spPr>
            <a:xfrm>
              <a:off x="6770072" y="2976139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4E05E87-9456-45C9-B046-EC29B6FA5C30}"/>
                </a:ext>
              </a:extLst>
            </p:cNvPr>
            <p:cNvSpPr/>
            <p:nvPr/>
          </p:nvSpPr>
          <p:spPr>
            <a:xfrm>
              <a:off x="8851818" y="3989534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EE69684B-536A-44FC-AF1A-1ADC01D84A9B}"/>
                </a:ext>
              </a:extLst>
            </p:cNvPr>
            <p:cNvSpPr/>
            <p:nvPr/>
          </p:nvSpPr>
          <p:spPr>
            <a:xfrm>
              <a:off x="8615357" y="4096211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8444B88B-8122-46FD-9E7E-E13BFA57FD54}"/>
                </a:ext>
              </a:extLst>
            </p:cNvPr>
            <p:cNvSpPr/>
            <p:nvPr/>
          </p:nvSpPr>
          <p:spPr>
            <a:xfrm>
              <a:off x="9190213" y="4736271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8995AED5-8410-4C57-953D-50D1CFE9A058}"/>
                </a:ext>
              </a:extLst>
            </p:cNvPr>
            <p:cNvSpPr/>
            <p:nvPr/>
          </p:nvSpPr>
          <p:spPr>
            <a:xfrm>
              <a:off x="9640340" y="4522918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76514784-5BC8-4F8D-92CF-F31B1F29F5E8}"/>
                </a:ext>
              </a:extLst>
            </p:cNvPr>
            <p:cNvSpPr/>
            <p:nvPr/>
          </p:nvSpPr>
          <p:spPr>
            <a:xfrm>
              <a:off x="9876870" y="4416241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3F3F09C3-FF80-4880-9719-1C1ACD8A8F7C}"/>
                </a:ext>
              </a:extLst>
            </p:cNvPr>
            <p:cNvSpPr/>
            <p:nvPr/>
          </p:nvSpPr>
          <p:spPr>
            <a:xfrm>
              <a:off x="8378963" y="4185119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CC0769F4-916A-4909-92AE-C30360FFF379}"/>
                </a:ext>
              </a:extLst>
            </p:cNvPr>
            <p:cNvSpPr/>
            <p:nvPr/>
          </p:nvSpPr>
          <p:spPr>
            <a:xfrm>
              <a:off x="9415310" y="4629594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A6AFB7BE-FF5F-46B0-A806-D225B1C2D4EE}"/>
                </a:ext>
              </a:extLst>
            </p:cNvPr>
            <p:cNvSpPr/>
            <p:nvPr/>
          </p:nvSpPr>
          <p:spPr>
            <a:xfrm>
              <a:off x="7558662" y="3082816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64C8CBF7-EF4E-4041-B140-D0C172C2638F}"/>
                </a:ext>
              </a:extLst>
            </p:cNvPr>
            <p:cNvSpPr/>
            <p:nvPr/>
          </p:nvSpPr>
          <p:spPr>
            <a:xfrm>
              <a:off x="8142570" y="4327332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0167968-1A85-41DB-83F3-7B9815A1A266}"/>
                </a:ext>
              </a:extLst>
            </p:cNvPr>
            <p:cNvSpPr/>
            <p:nvPr/>
          </p:nvSpPr>
          <p:spPr>
            <a:xfrm>
              <a:off x="7795056" y="3153888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E9F3F3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B9176F37-78F5-4397-93AF-283363D336DF}"/>
                </a:ext>
              </a:extLst>
            </p:cNvPr>
            <p:cNvSpPr/>
            <p:nvPr/>
          </p:nvSpPr>
          <p:spPr>
            <a:xfrm>
              <a:off x="5722428" y="2709413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1246CF74-B1F9-49C3-9106-E7B264DD75E2}"/>
                </a:ext>
              </a:extLst>
            </p:cNvPr>
            <p:cNvSpPr/>
            <p:nvPr/>
          </p:nvSpPr>
          <p:spPr>
            <a:xfrm>
              <a:off x="6094847" y="3029443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FB89ABE-5396-4445-8D80-79830680A088}"/>
                </a:ext>
              </a:extLst>
            </p:cNvPr>
            <p:cNvSpPr/>
            <p:nvPr/>
          </p:nvSpPr>
          <p:spPr>
            <a:xfrm>
              <a:off x="7108467" y="2904999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E2DB9BD-268D-4AD0-9995-34CEC1A54F52}"/>
                </a:ext>
              </a:extLst>
            </p:cNvPr>
            <p:cNvSpPr/>
            <p:nvPr/>
          </p:nvSpPr>
          <p:spPr>
            <a:xfrm>
              <a:off x="5497331" y="2673877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E40B8845-7D92-4C50-A279-2CA0DBC99F7D}"/>
                </a:ext>
              </a:extLst>
            </p:cNvPr>
            <p:cNvSpPr/>
            <p:nvPr/>
          </p:nvSpPr>
          <p:spPr>
            <a:xfrm>
              <a:off x="7333565" y="2993908"/>
              <a:ext cx="142897" cy="61743"/>
            </a:xfrm>
            <a:custGeom>
              <a:avLst/>
              <a:gdLst>
                <a:gd name="connsiteX0" fmla="*/ 5910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0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0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0" y="59367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5B8F17D7-B594-4DDA-AD52-38AC2EE934C7}"/>
                </a:ext>
              </a:extLst>
            </p:cNvPr>
            <p:cNvSpPr/>
            <p:nvPr/>
          </p:nvSpPr>
          <p:spPr>
            <a:xfrm>
              <a:off x="6544974" y="2851694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157BC35D-567D-4643-BD70-0E838587B6D1}"/>
                </a:ext>
              </a:extLst>
            </p:cNvPr>
            <p:cNvSpPr/>
            <p:nvPr/>
          </p:nvSpPr>
          <p:spPr>
            <a:xfrm>
              <a:off x="6770072" y="2798322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CF54A0A-9072-4462-A47E-73DCEC266C9E}"/>
                </a:ext>
              </a:extLst>
            </p:cNvPr>
            <p:cNvSpPr/>
            <p:nvPr/>
          </p:nvSpPr>
          <p:spPr>
            <a:xfrm>
              <a:off x="4167839" y="2371615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F6FFED58-84AA-41EB-803E-C92522ADC674}"/>
                </a:ext>
              </a:extLst>
            </p:cNvPr>
            <p:cNvSpPr/>
            <p:nvPr/>
          </p:nvSpPr>
          <p:spPr>
            <a:xfrm>
              <a:off x="4393005" y="2389383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6EA5CF26-1746-4A48-AD05-D9CFD7C160BE}"/>
                </a:ext>
              </a:extLst>
            </p:cNvPr>
            <p:cNvSpPr/>
            <p:nvPr/>
          </p:nvSpPr>
          <p:spPr>
            <a:xfrm>
              <a:off x="5260870" y="2656109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B119014C-36DB-443B-86B6-9521D5D044F8}"/>
                </a:ext>
              </a:extLst>
            </p:cNvPr>
            <p:cNvSpPr/>
            <p:nvPr/>
          </p:nvSpPr>
          <p:spPr>
            <a:xfrm>
              <a:off x="3942877" y="2247170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EE2B60C8-E041-4E27-B21B-1E2FF52B0224}"/>
                </a:ext>
              </a:extLst>
            </p:cNvPr>
            <p:cNvSpPr/>
            <p:nvPr/>
          </p:nvSpPr>
          <p:spPr>
            <a:xfrm>
              <a:off x="5035840" y="2691646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F5AEE7FA-9773-414A-894C-B89E7E8DBB27}"/>
                </a:ext>
              </a:extLst>
            </p:cNvPr>
            <p:cNvSpPr/>
            <p:nvPr/>
          </p:nvSpPr>
          <p:spPr>
            <a:xfrm>
              <a:off x="4618035" y="2407151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6 h 165574"/>
                <a:gd name="connsiteX3" fmla="*/ 5911 w 148621"/>
                <a:gd name="connsiteY3" fmla="*/ 166646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6"/>
                  </a:lnTo>
                  <a:lnTo>
                    <a:pt x="5911" y="166646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B2C909F9-D71A-4B89-94E9-E32F3E1F7477}"/>
                </a:ext>
              </a:extLst>
            </p:cNvPr>
            <p:cNvSpPr/>
            <p:nvPr/>
          </p:nvSpPr>
          <p:spPr>
            <a:xfrm>
              <a:off x="6319945" y="2922766"/>
              <a:ext cx="142897" cy="185227"/>
            </a:xfrm>
            <a:custGeom>
              <a:avLst/>
              <a:gdLst>
                <a:gd name="connsiteX0" fmla="*/ 5911 w 148621"/>
                <a:gd name="connsiteY0" fmla="*/ 5762 h 186271"/>
                <a:gd name="connsiteX1" fmla="*/ 146464 w 148621"/>
                <a:gd name="connsiteY1" fmla="*/ 5762 h 186271"/>
                <a:gd name="connsiteX2" fmla="*/ 146464 w 148621"/>
                <a:gd name="connsiteY2" fmla="*/ 184583 h 186271"/>
                <a:gd name="connsiteX3" fmla="*/ 5911 w 148621"/>
                <a:gd name="connsiteY3" fmla="*/ 184583 h 18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86271">
                  <a:moveTo>
                    <a:pt x="5911" y="5762"/>
                  </a:moveTo>
                  <a:lnTo>
                    <a:pt x="146464" y="5762"/>
                  </a:lnTo>
                  <a:lnTo>
                    <a:pt x="146464" y="184583"/>
                  </a:lnTo>
                  <a:lnTo>
                    <a:pt x="5911" y="184583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BC47775F-4DD5-4578-B9AA-D6E24848C766}"/>
                </a:ext>
              </a:extLst>
            </p:cNvPr>
            <p:cNvSpPr/>
            <p:nvPr/>
          </p:nvSpPr>
          <p:spPr>
            <a:xfrm>
              <a:off x="8378963" y="4167352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A996FE27-35A7-4D43-B382-64DC6D28F87D}"/>
                </a:ext>
              </a:extLst>
            </p:cNvPr>
            <p:cNvSpPr/>
            <p:nvPr/>
          </p:nvSpPr>
          <p:spPr>
            <a:xfrm>
              <a:off x="8615357" y="4078442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9E13EFA1-46EA-4865-AD5A-C1E700991D39}"/>
                </a:ext>
              </a:extLst>
            </p:cNvPr>
            <p:cNvSpPr/>
            <p:nvPr/>
          </p:nvSpPr>
          <p:spPr>
            <a:xfrm>
              <a:off x="9190213" y="4718503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00FE4714-744E-4C65-9F60-24F22730B9E0}"/>
                </a:ext>
              </a:extLst>
            </p:cNvPr>
            <p:cNvSpPr/>
            <p:nvPr/>
          </p:nvSpPr>
          <p:spPr>
            <a:xfrm>
              <a:off x="8851818" y="3971766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F391CC6D-5A6E-4137-A96F-4E14A5519427}"/>
                </a:ext>
              </a:extLst>
            </p:cNvPr>
            <p:cNvSpPr/>
            <p:nvPr/>
          </p:nvSpPr>
          <p:spPr>
            <a:xfrm>
              <a:off x="9876870" y="4398473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E5982685-A33D-488E-96EF-4BBD337FC35F}"/>
                </a:ext>
              </a:extLst>
            </p:cNvPr>
            <p:cNvSpPr/>
            <p:nvPr/>
          </p:nvSpPr>
          <p:spPr>
            <a:xfrm>
              <a:off x="9640340" y="4487382"/>
              <a:ext cx="142897" cy="41162"/>
            </a:xfrm>
            <a:custGeom>
              <a:avLst/>
              <a:gdLst>
                <a:gd name="connsiteX0" fmla="*/ 5910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0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0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0" y="41498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994AAB09-431B-457B-A03B-8EC3F02B3D06}"/>
                </a:ext>
              </a:extLst>
            </p:cNvPr>
            <p:cNvSpPr/>
            <p:nvPr/>
          </p:nvSpPr>
          <p:spPr>
            <a:xfrm>
              <a:off x="9415310" y="4611826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4321E4D4-51F9-4E33-BFE4-938D2C89130C}"/>
                </a:ext>
              </a:extLst>
            </p:cNvPr>
            <p:cNvSpPr/>
            <p:nvPr/>
          </p:nvSpPr>
          <p:spPr>
            <a:xfrm>
              <a:off x="7558662" y="3029443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6B4754F1-1485-4F0D-AD49-C4FAAA1F3AA0}"/>
                </a:ext>
              </a:extLst>
            </p:cNvPr>
            <p:cNvSpPr/>
            <p:nvPr/>
          </p:nvSpPr>
          <p:spPr>
            <a:xfrm>
              <a:off x="7795056" y="3118353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D374A5A0-6305-4B2C-9A6C-04430501ED4D}"/>
                </a:ext>
              </a:extLst>
            </p:cNvPr>
            <p:cNvSpPr/>
            <p:nvPr/>
          </p:nvSpPr>
          <p:spPr>
            <a:xfrm>
              <a:off x="8142570" y="4309564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DE5D09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262FDD6-8255-4E87-B249-8B323B54E4DE}"/>
                </a:ext>
              </a:extLst>
            </p:cNvPr>
            <p:cNvSpPr/>
            <p:nvPr/>
          </p:nvSpPr>
          <p:spPr>
            <a:xfrm>
              <a:off x="5722428" y="2602736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2E848D80-3C42-471F-992F-1347275ACB72}"/>
                </a:ext>
              </a:extLst>
            </p:cNvPr>
            <p:cNvSpPr/>
            <p:nvPr/>
          </p:nvSpPr>
          <p:spPr>
            <a:xfrm>
              <a:off x="7333565" y="2904999"/>
              <a:ext cx="142897" cy="96043"/>
            </a:xfrm>
            <a:custGeom>
              <a:avLst/>
              <a:gdLst>
                <a:gd name="connsiteX0" fmla="*/ 5910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0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0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0" y="95172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40FE6565-691A-468E-99BA-611FD7AB4919}"/>
                </a:ext>
              </a:extLst>
            </p:cNvPr>
            <p:cNvSpPr/>
            <p:nvPr/>
          </p:nvSpPr>
          <p:spPr>
            <a:xfrm>
              <a:off x="6094847" y="2887231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19ED903-E749-47CE-A79F-8043EEFBC126}"/>
                </a:ext>
              </a:extLst>
            </p:cNvPr>
            <p:cNvSpPr/>
            <p:nvPr/>
          </p:nvSpPr>
          <p:spPr>
            <a:xfrm>
              <a:off x="7108467" y="2833858"/>
              <a:ext cx="142897" cy="82322"/>
            </a:xfrm>
            <a:custGeom>
              <a:avLst/>
              <a:gdLst>
                <a:gd name="connsiteX0" fmla="*/ 5911 w 148621"/>
                <a:gd name="connsiteY0" fmla="*/ 5762 h 82787"/>
                <a:gd name="connsiteX1" fmla="*/ 146464 w 148621"/>
                <a:gd name="connsiteY1" fmla="*/ 5762 h 82787"/>
                <a:gd name="connsiteX2" fmla="*/ 146464 w 148621"/>
                <a:gd name="connsiteY2" fmla="*/ 77304 h 82787"/>
                <a:gd name="connsiteX3" fmla="*/ 5911 w 148621"/>
                <a:gd name="connsiteY3" fmla="*/ 77304 h 8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82787">
                  <a:moveTo>
                    <a:pt x="5911" y="5762"/>
                  </a:moveTo>
                  <a:lnTo>
                    <a:pt x="146464" y="5762"/>
                  </a:lnTo>
                  <a:lnTo>
                    <a:pt x="146464" y="77304"/>
                  </a:lnTo>
                  <a:lnTo>
                    <a:pt x="5911" y="77304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14B39441-90F0-4DA9-A1A2-05F94FD40FDE}"/>
                </a:ext>
              </a:extLst>
            </p:cNvPr>
            <p:cNvSpPr/>
            <p:nvPr/>
          </p:nvSpPr>
          <p:spPr>
            <a:xfrm>
              <a:off x="6544974" y="2709413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D3F81EF-F825-4251-BC4C-7346D500B2FE}"/>
                </a:ext>
              </a:extLst>
            </p:cNvPr>
            <p:cNvSpPr/>
            <p:nvPr/>
          </p:nvSpPr>
          <p:spPr>
            <a:xfrm>
              <a:off x="6770072" y="2656109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4CEC996-2F56-41A6-9B91-8FF7459E8EA2}"/>
                </a:ext>
              </a:extLst>
            </p:cNvPr>
            <p:cNvSpPr/>
            <p:nvPr/>
          </p:nvSpPr>
          <p:spPr>
            <a:xfrm>
              <a:off x="6319945" y="2780554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C75A949-C036-45AD-9048-3AC264ECCD32}"/>
                </a:ext>
              </a:extLst>
            </p:cNvPr>
            <p:cNvSpPr/>
            <p:nvPr/>
          </p:nvSpPr>
          <p:spPr>
            <a:xfrm>
              <a:off x="4167839" y="2247170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360C38A-A13D-45FE-A99F-0C5D88DD9631}"/>
                </a:ext>
              </a:extLst>
            </p:cNvPr>
            <p:cNvSpPr/>
            <p:nvPr/>
          </p:nvSpPr>
          <p:spPr>
            <a:xfrm>
              <a:off x="5497331" y="2567201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1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1" y="113040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70DB80B-682D-406B-8231-3A2246092F04}"/>
                </a:ext>
              </a:extLst>
            </p:cNvPr>
            <p:cNvSpPr/>
            <p:nvPr/>
          </p:nvSpPr>
          <p:spPr>
            <a:xfrm>
              <a:off x="3942877" y="2122725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F855041-DC5D-420E-AEBD-B93A34717071}"/>
                </a:ext>
              </a:extLst>
            </p:cNvPr>
            <p:cNvSpPr/>
            <p:nvPr/>
          </p:nvSpPr>
          <p:spPr>
            <a:xfrm>
              <a:off x="4393005" y="2264939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AEB0676F-B1A7-4359-84D7-0026012E7714}"/>
                </a:ext>
              </a:extLst>
            </p:cNvPr>
            <p:cNvSpPr/>
            <p:nvPr/>
          </p:nvSpPr>
          <p:spPr>
            <a:xfrm>
              <a:off x="4618035" y="2282706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000091BC-5763-473A-8FB6-4DFAC6708C7B}"/>
                </a:ext>
              </a:extLst>
            </p:cNvPr>
            <p:cNvSpPr/>
            <p:nvPr/>
          </p:nvSpPr>
          <p:spPr>
            <a:xfrm>
              <a:off x="5260870" y="2549432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F2515C9F-270C-4538-A3E5-1F722D4450E9}"/>
                </a:ext>
              </a:extLst>
            </p:cNvPr>
            <p:cNvSpPr/>
            <p:nvPr/>
          </p:nvSpPr>
          <p:spPr>
            <a:xfrm>
              <a:off x="5035840" y="2602736"/>
              <a:ext cx="142897" cy="96043"/>
            </a:xfrm>
            <a:custGeom>
              <a:avLst/>
              <a:gdLst>
                <a:gd name="connsiteX0" fmla="*/ 5911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1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1" y="95172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CC51F5E1-2AA3-4C12-97E5-C5DC43CF8C3B}"/>
                </a:ext>
              </a:extLst>
            </p:cNvPr>
            <p:cNvSpPr/>
            <p:nvPr/>
          </p:nvSpPr>
          <p:spPr>
            <a:xfrm>
              <a:off x="8851818" y="3953998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6F28EB96-57B7-4386-BE6E-6A4BF1A69196}"/>
                </a:ext>
              </a:extLst>
            </p:cNvPr>
            <p:cNvSpPr/>
            <p:nvPr/>
          </p:nvSpPr>
          <p:spPr>
            <a:xfrm>
              <a:off x="9190213" y="4700735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A1476038-4422-4441-9B9C-50BFB07FCB10}"/>
                </a:ext>
              </a:extLst>
            </p:cNvPr>
            <p:cNvSpPr/>
            <p:nvPr/>
          </p:nvSpPr>
          <p:spPr>
            <a:xfrm>
              <a:off x="8615357" y="4060675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8CFF82CC-606F-435E-8523-BA762488AF6B}"/>
                </a:ext>
              </a:extLst>
            </p:cNvPr>
            <p:cNvSpPr/>
            <p:nvPr/>
          </p:nvSpPr>
          <p:spPr>
            <a:xfrm>
              <a:off x="9415310" y="4576221"/>
              <a:ext cx="142897" cy="41162"/>
            </a:xfrm>
            <a:custGeom>
              <a:avLst/>
              <a:gdLst>
                <a:gd name="connsiteX0" fmla="*/ 5910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0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0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0" y="41498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967941A1-5B3E-4C26-9480-C7FD63F6B7A1}"/>
                </a:ext>
              </a:extLst>
            </p:cNvPr>
            <p:cNvSpPr/>
            <p:nvPr/>
          </p:nvSpPr>
          <p:spPr>
            <a:xfrm>
              <a:off x="7558662" y="2940535"/>
              <a:ext cx="142897" cy="96043"/>
            </a:xfrm>
            <a:custGeom>
              <a:avLst/>
              <a:gdLst>
                <a:gd name="connsiteX0" fmla="*/ 5911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1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1" y="95172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F768C075-DD52-403A-8BC2-0575577DEA54}"/>
                </a:ext>
              </a:extLst>
            </p:cNvPr>
            <p:cNvSpPr/>
            <p:nvPr/>
          </p:nvSpPr>
          <p:spPr>
            <a:xfrm>
              <a:off x="9640340" y="4469545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E345FAFA-105A-40AB-90E3-25660635F8EA}"/>
                </a:ext>
              </a:extLst>
            </p:cNvPr>
            <p:cNvSpPr/>
            <p:nvPr/>
          </p:nvSpPr>
          <p:spPr>
            <a:xfrm>
              <a:off x="8378963" y="4149583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93890E2-A8AA-4A26-9DC9-85FEB3F0BAC4}"/>
                </a:ext>
              </a:extLst>
            </p:cNvPr>
            <p:cNvSpPr/>
            <p:nvPr/>
          </p:nvSpPr>
          <p:spPr>
            <a:xfrm>
              <a:off x="9876870" y="4362937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4ED2F8F-1E0D-4E59-AC3D-37C812509AD0}"/>
                </a:ext>
              </a:extLst>
            </p:cNvPr>
            <p:cNvSpPr/>
            <p:nvPr/>
          </p:nvSpPr>
          <p:spPr>
            <a:xfrm>
              <a:off x="7795056" y="3029443"/>
              <a:ext cx="142897" cy="96043"/>
            </a:xfrm>
            <a:custGeom>
              <a:avLst/>
              <a:gdLst>
                <a:gd name="connsiteX0" fmla="*/ 5911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1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1" y="95172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8BDCEBFC-CB7E-4CFA-8E3E-A5761DC36D00}"/>
                </a:ext>
              </a:extLst>
            </p:cNvPr>
            <p:cNvSpPr/>
            <p:nvPr/>
          </p:nvSpPr>
          <p:spPr>
            <a:xfrm>
              <a:off x="8142570" y="4291796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485C6D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7B4BFE4-5BDB-4601-9532-D99FA43DE661}"/>
                </a:ext>
              </a:extLst>
            </p:cNvPr>
            <p:cNvSpPr/>
            <p:nvPr/>
          </p:nvSpPr>
          <p:spPr>
            <a:xfrm>
              <a:off x="6094847" y="2762786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81306E2-2D9F-41D8-ABA5-5C4C8A72ACB3}"/>
                </a:ext>
              </a:extLst>
            </p:cNvPr>
            <p:cNvSpPr/>
            <p:nvPr/>
          </p:nvSpPr>
          <p:spPr>
            <a:xfrm>
              <a:off x="6319945" y="2656109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BFF980F-7363-4781-944C-E5742FFEC112}"/>
                </a:ext>
              </a:extLst>
            </p:cNvPr>
            <p:cNvSpPr/>
            <p:nvPr/>
          </p:nvSpPr>
          <p:spPr>
            <a:xfrm>
              <a:off x="5722428" y="2460524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332D054-C69E-4181-938F-FB63EECAFC91}"/>
                </a:ext>
              </a:extLst>
            </p:cNvPr>
            <p:cNvSpPr/>
            <p:nvPr/>
          </p:nvSpPr>
          <p:spPr>
            <a:xfrm>
              <a:off x="6544974" y="2584969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E7C3526B-A20A-49EC-9AEA-DCAE634958D3}"/>
                </a:ext>
              </a:extLst>
            </p:cNvPr>
            <p:cNvSpPr/>
            <p:nvPr/>
          </p:nvSpPr>
          <p:spPr>
            <a:xfrm>
              <a:off x="6770072" y="2496059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5 h 165574"/>
                <a:gd name="connsiteX3" fmla="*/ 5911 w 148621"/>
                <a:gd name="connsiteY3" fmla="*/ 16664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5"/>
                  </a:lnTo>
                  <a:lnTo>
                    <a:pt x="5911" y="166645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B5E45B6F-73D0-465F-BBA8-F5EC18621FA4}"/>
                </a:ext>
              </a:extLst>
            </p:cNvPr>
            <p:cNvSpPr/>
            <p:nvPr/>
          </p:nvSpPr>
          <p:spPr>
            <a:xfrm>
              <a:off x="7108467" y="2816090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AA81E9E-4F5D-4C0F-99A2-EB06E52FE9D4}"/>
                </a:ext>
              </a:extLst>
            </p:cNvPr>
            <p:cNvSpPr/>
            <p:nvPr/>
          </p:nvSpPr>
          <p:spPr>
            <a:xfrm>
              <a:off x="5260870" y="2407151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9AE8F09-7770-4A32-AE68-A6E8950DC936}"/>
                </a:ext>
              </a:extLst>
            </p:cNvPr>
            <p:cNvSpPr/>
            <p:nvPr/>
          </p:nvSpPr>
          <p:spPr>
            <a:xfrm>
              <a:off x="4167839" y="2033817"/>
              <a:ext cx="142897" cy="219528"/>
            </a:xfrm>
            <a:custGeom>
              <a:avLst/>
              <a:gdLst>
                <a:gd name="connsiteX0" fmla="*/ 5911 w 148621"/>
                <a:gd name="connsiteY0" fmla="*/ 5762 h 220766"/>
                <a:gd name="connsiteX1" fmla="*/ 146464 w 148621"/>
                <a:gd name="connsiteY1" fmla="*/ 5762 h 220766"/>
                <a:gd name="connsiteX2" fmla="*/ 146464 w 148621"/>
                <a:gd name="connsiteY2" fmla="*/ 220319 h 220766"/>
                <a:gd name="connsiteX3" fmla="*/ 5911 w 148621"/>
                <a:gd name="connsiteY3" fmla="*/ 220319 h 22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20766">
                  <a:moveTo>
                    <a:pt x="5911" y="5762"/>
                  </a:moveTo>
                  <a:lnTo>
                    <a:pt x="146464" y="5762"/>
                  </a:lnTo>
                  <a:lnTo>
                    <a:pt x="146464" y="220319"/>
                  </a:lnTo>
                  <a:lnTo>
                    <a:pt x="5911" y="220319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4FE599A3-0423-4A62-A72C-797D18ED1159}"/>
                </a:ext>
              </a:extLst>
            </p:cNvPr>
            <p:cNvSpPr/>
            <p:nvPr/>
          </p:nvSpPr>
          <p:spPr>
            <a:xfrm>
              <a:off x="3942877" y="1891605"/>
              <a:ext cx="142897" cy="240108"/>
            </a:xfrm>
            <a:custGeom>
              <a:avLst/>
              <a:gdLst>
                <a:gd name="connsiteX0" fmla="*/ 5911 w 148621"/>
                <a:gd name="connsiteY0" fmla="*/ 5762 h 241463"/>
                <a:gd name="connsiteX1" fmla="*/ 146464 w 148621"/>
                <a:gd name="connsiteY1" fmla="*/ 5762 h 241463"/>
                <a:gd name="connsiteX2" fmla="*/ 146464 w 148621"/>
                <a:gd name="connsiteY2" fmla="*/ 238188 h 241463"/>
                <a:gd name="connsiteX3" fmla="*/ 5911 w 148621"/>
                <a:gd name="connsiteY3" fmla="*/ 238188 h 24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41463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8188"/>
                  </a:lnTo>
                  <a:lnTo>
                    <a:pt x="5911" y="238188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8441EFF-F2D3-4A3B-8B77-5271179C7108}"/>
                </a:ext>
              </a:extLst>
            </p:cNvPr>
            <p:cNvSpPr/>
            <p:nvPr/>
          </p:nvSpPr>
          <p:spPr>
            <a:xfrm>
              <a:off x="4393005" y="2069353"/>
              <a:ext cx="142897" cy="205808"/>
            </a:xfrm>
            <a:custGeom>
              <a:avLst/>
              <a:gdLst>
                <a:gd name="connsiteX0" fmla="*/ 5911 w 148621"/>
                <a:gd name="connsiteY0" fmla="*/ 5762 h 206968"/>
                <a:gd name="connsiteX1" fmla="*/ 146464 w 148621"/>
                <a:gd name="connsiteY1" fmla="*/ 5762 h 206968"/>
                <a:gd name="connsiteX2" fmla="*/ 146464 w 148621"/>
                <a:gd name="connsiteY2" fmla="*/ 202451 h 206968"/>
                <a:gd name="connsiteX3" fmla="*/ 5911 w 148621"/>
                <a:gd name="connsiteY3" fmla="*/ 202451 h 2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0696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02451"/>
                  </a:lnTo>
                  <a:lnTo>
                    <a:pt x="5911" y="202451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F3591B75-526F-4B0A-8A5B-A3889A359CEC}"/>
                </a:ext>
              </a:extLst>
            </p:cNvPr>
            <p:cNvSpPr/>
            <p:nvPr/>
          </p:nvSpPr>
          <p:spPr>
            <a:xfrm>
              <a:off x="5035840" y="2460524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9A8137C-8C69-49C0-A0A6-BA99D737E49A}"/>
                </a:ext>
              </a:extLst>
            </p:cNvPr>
            <p:cNvSpPr/>
            <p:nvPr/>
          </p:nvSpPr>
          <p:spPr>
            <a:xfrm>
              <a:off x="4618035" y="2087190"/>
              <a:ext cx="142897" cy="205808"/>
            </a:xfrm>
            <a:custGeom>
              <a:avLst/>
              <a:gdLst>
                <a:gd name="connsiteX0" fmla="*/ 5911 w 148621"/>
                <a:gd name="connsiteY0" fmla="*/ 5762 h 206968"/>
                <a:gd name="connsiteX1" fmla="*/ 146464 w 148621"/>
                <a:gd name="connsiteY1" fmla="*/ 5762 h 206968"/>
                <a:gd name="connsiteX2" fmla="*/ 146464 w 148621"/>
                <a:gd name="connsiteY2" fmla="*/ 202451 h 206968"/>
                <a:gd name="connsiteX3" fmla="*/ 5911 w 148621"/>
                <a:gd name="connsiteY3" fmla="*/ 202451 h 2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06968">
                  <a:moveTo>
                    <a:pt x="5911" y="5762"/>
                  </a:moveTo>
                  <a:lnTo>
                    <a:pt x="146464" y="5762"/>
                  </a:lnTo>
                  <a:lnTo>
                    <a:pt x="146464" y="202451"/>
                  </a:lnTo>
                  <a:lnTo>
                    <a:pt x="5911" y="202451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B338B4A-5613-41EB-957D-8A5A5F870F58}"/>
                </a:ext>
              </a:extLst>
            </p:cNvPr>
            <p:cNvSpPr/>
            <p:nvPr/>
          </p:nvSpPr>
          <p:spPr>
            <a:xfrm>
              <a:off x="5497331" y="2407151"/>
              <a:ext cx="142897" cy="164646"/>
            </a:xfrm>
            <a:custGeom>
              <a:avLst/>
              <a:gdLst>
                <a:gd name="connsiteX0" fmla="*/ 5911 w 148621"/>
                <a:gd name="connsiteY0" fmla="*/ 5762 h 165574"/>
                <a:gd name="connsiteX1" fmla="*/ 146464 w 148621"/>
                <a:gd name="connsiteY1" fmla="*/ 5762 h 165574"/>
                <a:gd name="connsiteX2" fmla="*/ 146464 w 148621"/>
                <a:gd name="connsiteY2" fmla="*/ 166646 h 165574"/>
                <a:gd name="connsiteX3" fmla="*/ 5911 w 148621"/>
                <a:gd name="connsiteY3" fmla="*/ 166646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65574">
                  <a:moveTo>
                    <a:pt x="5911" y="5762"/>
                  </a:moveTo>
                  <a:lnTo>
                    <a:pt x="146464" y="5762"/>
                  </a:lnTo>
                  <a:lnTo>
                    <a:pt x="146464" y="166646"/>
                  </a:lnTo>
                  <a:lnTo>
                    <a:pt x="5911" y="166646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8D8F878-9F16-4D15-B29A-DE4B8533A96E}"/>
                </a:ext>
              </a:extLst>
            </p:cNvPr>
            <p:cNvSpPr/>
            <p:nvPr/>
          </p:nvSpPr>
          <p:spPr>
            <a:xfrm>
              <a:off x="8851818" y="3936230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B3881BE0-EF87-447A-8C7D-B08CFD786975}"/>
                </a:ext>
              </a:extLst>
            </p:cNvPr>
            <p:cNvSpPr/>
            <p:nvPr/>
          </p:nvSpPr>
          <p:spPr>
            <a:xfrm>
              <a:off x="9190213" y="4682898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E12CBCB-FB53-470D-9DA1-D73578C769C6}"/>
                </a:ext>
              </a:extLst>
            </p:cNvPr>
            <p:cNvSpPr/>
            <p:nvPr/>
          </p:nvSpPr>
          <p:spPr>
            <a:xfrm>
              <a:off x="8615357" y="4042907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ED8728C-783D-462F-8EB2-FFE39D2CB398}"/>
                </a:ext>
              </a:extLst>
            </p:cNvPr>
            <p:cNvSpPr/>
            <p:nvPr/>
          </p:nvSpPr>
          <p:spPr>
            <a:xfrm>
              <a:off x="7558662" y="2922766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1851A55-DBCE-4C48-9E9F-2392BAF094F1}"/>
                </a:ext>
              </a:extLst>
            </p:cNvPr>
            <p:cNvSpPr/>
            <p:nvPr/>
          </p:nvSpPr>
          <p:spPr>
            <a:xfrm>
              <a:off x="9876870" y="4345101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AF8F0C83-A55F-4391-8B9C-751776B4EAF4}"/>
                </a:ext>
              </a:extLst>
            </p:cNvPr>
            <p:cNvSpPr/>
            <p:nvPr/>
          </p:nvSpPr>
          <p:spPr>
            <a:xfrm>
              <a:off x="8390259" y="4131747"/>
              <a:ext cx="122484" cy="27441"/>
            </a:xfrm>
            <a:custGeom>
              <a:avLst/>
              <a:gdLst>
                <a:gd name="connsiteX0" fmla="*/ 5911 w 127389"/>
                <a:gd name="connsiteY0" fmla="*/ 5762 h 27595"/>
                <a:gd name="connsiteX1" fmla="*/ 123038 w 127389"/>
                <a:gd name="connsiteY1" fmla="*/ 5762 h 27595"/>
                <a:gd name="connsiteX2" fmla="*/ 123038 w 127389"/>
                <a:gd name="connsiteY2" fmla="*/ 23630 h 27595"/>
                <a:gd name="connsiteX3" fmla="*/ 5911 w 127389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389" h="27595">
                  <a:moveTo>
                    <a:pt x="5911" y="5762"/>
                  </a:moveTo>
                  <a:lnTo>
                    <a:pt x="123038" y="5762"/>
                  </a:lnTo>
                  <a:lnTo>
                    <a:pt x="123038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280C57D8-F472-4BA8-88FF-61D70B39AF76}"/>
                </a:ext>
              </a:extLst>
            </p:cNvPr>
            <p:cNvSpPr/>
            <p:nvPr/>
          </p:nvSpPr>
          <p:spPr>
            <a:xfrm>
              <a:off x="9426539" y="4558454"/>
              <a:ext cx="122484" cy="27441"/>
            </a:xfrm>
            <a:custGeom>
              <a:avLst/>
              <a:gdLst>
                <a:gd name="connsiteX0" fmla="*/ 5911 w 127389"/>
                <a:gd name="connsiteY0" fmla="*/ 5762 h 27595"/>
                <a:gd name="connsiteX1" fmla="*/ 123038 w 127389"/>
                <a:gd name="connsiteY1" fmla="*/ 5762 h 27595"/>
                <a:gd name="connsiteX2" fmla="*/ 123038 w 127389"/>
                <a:gd name="connsiteY2" fmla="*/ 23630 h 27595"/>
                <a:gd name="connsiteX3" fmla="*/ 5911 w 127389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389" h="27595">
                  <a:moveTo>
                    <a:pt x="5911" y="5762"/>
                  </a:moveTo>
                  <a:lnTo>
                    <a:pt x="123038" y="5762"/>
                  </a:lnTo>
                  <a:lnTo>
                    <a:pt x="123038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BDDDA2D4-5E81-4C0B-BE62-40CD6385F7B3}"/>
                </a:ext>
              </a:extLst>
            </p:cNvPr>
            <p:cNvSpPr/>
            <p:nvPr/>
          </p:nvSpPr>
          <p:spPr>
            <a:xfrm>
              <a:off x="9640340" y="4451777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537CE71B-649A-488F-8E4A-71058DAA0F47}"/>
                </a:ext>
              </a:extLst>
            </p:cNvPr>
            <p:cNvSpPr/>
            <p:nvPr/>
          </p:nvSpPr>
          <p:spPr>
            <a:xfrm>
              <a:off x="7795056" y="3011676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71EB595-DF26-44A7-B7A0-0C7CD42D14CD}"/>
                </a:ext>
              </a:extLst>
            </p:cNvPr>
            <p:cNvSpPr/>
            <p:nvPr/>
          </p:nvSpPr>
          <p:spPr>
            <a:xfrm>
              <a:off x="8142570" y="4274028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A0ADBB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FC24DAF6-E409-483F-91D6-B2F6B1D495F3}"/>
                </a:ext>
              </a:extLst>
            </p:cNvPr>
            <p:cNvSpPr/>
            <p:nvPr/>
          </p:nvSpPr>
          <p:spPr>
            <a:xfrm>
              <a:off x="6094847" y="2656109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EB76608-56A5-4158-8651-C68174452203}"/>
                </a:ext>
              </a:extLst>
            </p:cNvPr>
            <p:cNvSpPr/>
            <p:nvPr/>
          </p:nvSpPr>
          <p:spPr>
            <a:xfrm>
              <a:off x="7333565" y="2878201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0A5E096C-35B2-46F5-BD6B-E0F1A755C495}"/>
                </a:ext>
              </a:extLst>
            </p:cNvPr>
            <p:cNvSpPr/>
            <p:nvPr/>
          </p:nvSpPr>
          <p:spPr>
            <a:xfrm>
              <a:off x="5722428" y="2407151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C31E2B2B-EF5F-4AF3-A8A9-B39FA310E094}"/>
                </a:ext>
              </a:extLst>
            </p:cNvPr>
            <p:cNvSpPr/>
            <p:nvPr/>
          </p:nvSpPr>
          <p:spPr>
            <a:xfrm>
              <a:off x="6770072" y="2389383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068B21BF-48B4-4338-874F-69F28EE77275}"/>
                </a:ext>
              </a:extLst>
            </p:cNvPr>
            <p:cNvSpPr/>
            <p:nvPr/>
          </p:nvSpPr>
          <p:spPr>
            <a:xfrm>
              <a:off x="7108467" y="2798322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B4D6E0D5-5E72-4955-86B6-F78DC6C566E5}"/>
                </a:ext>
              </a:extLst>
            </p:cNvPr>
            <p:cNvSpPr/>
            <p:nvPr/>
          </p:nvSpPr>
          <p:spPr>
            <a:xfrm>
              <a:off x="6544974" y="2460524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EAB5D5F4-528B-4A18-B69D-FCF67EE93800}"/>
                </a:ext>
              </a:extLst>
            </p:cNvPr>
            <p:cNvSpPr/>
            <p:nvPr/>
          </p:nvSpPr>
          <p:spPr>
            <a:xfrm>
              <a:off x="6319945" y="2549432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73B05FAA-B38B-4368-A3C6-73B27D93BCF9}"/>
                </a:ext>
              </a:extLst>
            </p:cNvPr>
            <p:cNvSpPr/>
            <p:nvPr/>
          </p:nvSpPr>
          <p:spPr>
            <a:xfrm>
              <a:off x="5497331" y="2371615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CE9333BB-54EB-4C9F-921D-62DA8FDE2F7E}"/>
                </a:ext>
              </a:extLst>
            </p:cNvPr>
            <p:cNvSpPr/>
            <p:nvPr/>
          </p:nvSpPr>
          <p:spPr>
            <a:xfrm>
              <a:off x="3942877" y="1767159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C20F0AC7-5E77-4573-9B21-BC0A10667710}"/>
                </a:ext>
              </a:extLst>
            </p:cNvPr>
            <p:cNvSpPr/>
            <p:nvPr/>
          </p:nvSpPr>
          <p:spPr>
            <a:xfrm>
              <a:off x="4393005" y="1962677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1 h 117282"/>
                <a:gd name="connsiteX3" fmla="*/ 5911 w 148621"/>
                <a:gd name="connsiteY3" fmla="*/ 113041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1"/>
                  </a:lnTo>
                  <a:lnTo>
                    <a:pt x="5911" y="113041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E71FAF01-07F2-4C6C-8505-617E85670D29}"/>
                </a:ext>
              </a:extLst>
            </p:cNvPr>
            <p:cNvSpPr/>
            <p:nvPr/>
          </p:nvSpPr>
          <p:spPr>
            <a:xfrm>
              <a:off x="4167839" y="1909372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C630ADAF-633A-4D96-BF6B-221DA302441A}"/>
                </a:ext>
              </a:extLst>
            </p:cNvPr>
            <p:cNvSpPr/>
            <p:nvPr/>
          </p:nvSpPr>
          <p:spPr>
            <a:xfrm>
              <a:off x="4618035" y="1998281"/>
              <a:ext cx="142897" cy="96043"/>
            </a:xfrm>
            <a:custGeom>
              <a:avLst/>
              <a:gdLst>
                <a:gd name="connsiteX0" fmla="*/ 5911 w 148621"/>
                <a:gd name="connsiteY0" fmla="*/ 5762 h 96585"/>
                <a:gd name="connsiteX1" fmla="*/ 146464 w 148621"/>
                <a:gd name="connsiteY1" fmla="*/ 5762 h 96585"/>
                <a:gd name="connsiteX2" fmla="*/ 146464 w 148621"/>
                <a:gd name="connsiteY2" fmla="*/ 95172 h 96585"/>
                <a:gd name="connsiteX3" fmla="*/ 5911 w 148621"/>
                <a:gd name="connsiteY3" fmla="*/ 95172 h 9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96585">
                  <a:moveTo>
                    <a:pt x="5911" y="5762"/>
                  </a:moveTo>
                  <a:lnTo>
                    <a:pt x="146464" y="5762"/>
                  </a:lnTo>
                  <a:lnTo>
                    <a:pt x="146464" y="95172"/>
                  </a:lnTo>
                  <a:lnTo>
                    <a:pt x="5911" y="95172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97FED318-6DD2-4B56-A14A-57DFCF03F17F}"/>
                </a:ext>
              </a:extLst>
            </p:cNvPr>
            <p:cNvSpPr/>
            <p:nvPr/>
          </p:nvSpPr>
          <p:spPr>
            <a:xfrm>
              <a:off x="5260870" y="2371615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E22F0E3A-3210-4EF8-99D0-A48D3667DCB6}"/>
                </a:ext>
              </a:extLst>
            </p:cNvPr>
            <p:cNvSpPr/>
            <p:nvPr/>
          </p:nvSpPr>
          <p:spPr>
            <a:xfrm>
              <a:off x="5035840" y="2424988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AEA5752E-D8BF-4D0D-BA8F-07C4B05829BE}"/>
                </a:ext>
              </a:extLst>
            </p:cNvPr>
            <p:cNvSpPr/>
            <p:nvPr/>
          </p:nvSpPr>
          <p:spPr>
            <a:xfrm>
              <a:off x="8142570" y="4274028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01BB88A-1E57-4D03-804D-CDDE78CB9813}"/>
                </a:ext>
              </a:extLst>
            </p:cNvPr>
            <p:cNvSpPr/>
            <p:nvPr/>
          </p:nvSpPr>
          <p:spPr>
            <a:xfrm>
              <a:off x="8615357" y="4042907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0530ECA9-5EC8-4B69-AEB1-E53309B0B16D}"/>
                </a:ext>
              </a:extLst>
            </p:cNvPr>
            <p:cNvSpPr/>
            <p:nvPr/>
          </p:nvSpPr>
          <p:spPr>
            <a:xfrm>
              <a:off x="9190213" y="4665131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B9CF6BB5-5CA4-4D09-A9F1-411C3D1E07C1}"/>
                </a:ext>
              </a:extLst>
            </p:cNvPr>
            <p:cNvSpPr/>
            <p:nvPr/>
          </p:nvSpPr>
          <p:spPr>
            <a:xfrm>
              <a:off x="7558662" y="2904999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162A9B2F-F699-487F-AF9E-461FA7216C10}"/>
                </a:ext>
              </a:extLst>
            </p:cNvPr>
            <p:cNvSpPr/>
            <p:nvPr/>
          </p:nvSpPr>
          <p:spPr>
            <a:xfrm>
              <a:off x="9415310" y="4558454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ADEA8957-0B47-4BF5-855D-87BAACE63D6E}"/>
                </a:ext>
              </a:extLst>
            </p:cNvPr>
            <p:cNvSpPr/>
            <p:nvPr/>
          </p:nvSpPr>
          <p:spPr>
            <a:xfrm>
              <a:off x="9640340" y="4434009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1D69A130-7A60-4323-BAA8-C1E98BF2BA6B}"/>
                </a:ext>
              </a:extLst>
            </p:cNvPr>
            <p:cNvSpPr/>
            <p:nvPr/>
          </p:nvSpPr>
          <p:spPr>
            <a:xfrm>
              <a:off x="9876870" y="4327332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996DF164-6B21-446F-9AE3-C7E6BAB3D347}"/>
                </a:ext>
              </a:extLst>
            </p:cNvPr>
            <p:cNvSpPr/>
            <p:nvPr/>
          </p:nvSpPr>
          <p:spPr>
            <a:xfrm>
              <a:off x="8851818" y="3918394"/>
              <a:ext cx="142897" cy="27441"/>
            </a:xfrm>
            <a:custGeom>
              <a:avLst/>
              <a:gdLst>
                <a:gd name="connsiteX0" fmla="*/ 5910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0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0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0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40B237D0-50C2-4CCF-A0F0-E7A5B86CAB89}"/>
                </a:ext>
              </a:extLst>
            </p:cNvPr>
            <p:cNvSpPr/>
            <p:nvPr/>
          </p:nvSpPr>
          <p:spPr>
            <a:xfrm>
              <a:off x="8378963" y="4131747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A1DD4598-0FF1-49A3-B2A8-F0C0ED2586DE}"/>
                </a:ext>
              </a:extLst>
            </p:cNvPr>
            <p:cNvSpPr/>
            <p:nvPr/>
          </p:nvSpPr>
          <p:spPr>
            <a:xfrm>
              <a:off x="7795056" y="2993908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solidFill>
              <a:srgbClr val="007495"/>
            </a:solidFill>
            <a:ln w="10607" cap="flat">
              <a:solidFill>
                <a:srgbClr val="485C6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1C92DE9E-C522-4666-AD17-6132BDCABE59}"/>
                </a:ext>
              </a:extLst>
            </p:cNvPr>
            <p:cNvSpPr txBox="1"/>
            <p:nvPr/>
          </p:nvSpPr>
          <p:spPr>
            <a:xfrm rot="16200000">
              <a:off x="2743171" y="3452998"/>
              <a:ext cx="100027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rgbClr val="94A9B9"/>
                  </a:solidFill>
                </a:rPr>
                <a:t>KG per capita</a:t>
              </a:r>
            </a:p>
          </p:txBody>
        </p:sp>
        <p:sp>
          <p:nvSpPr>
            <p:cNvPr id="451" name="TextBox 450">
              <a:extLst>
                <a:ext uri="{FF2B5EF4-FFF2-40B4-BE49-F238E27FC236}">
                  <a16:creationId xmlns:a16="http://schemas.microsoft.com/office/drawing/2014/main" id="{F73F20D2-C1AF-4D8F-9F15-60FD3AF54FE9}"/>
                </a:ext>
              </a:extLst>
            </p:cNvPr>
            <p:cNvSpPr txBox="1"/>
            <p:nvPr/>
          </p:nvSpPr>
          <p:spPr>
            <a:xfrm>
              <a:off x="3679588" y="5260164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0</a:t>
              </a:r>
            </a:p>
          </p:txBody>
        </p:sp>
        <p:sp>
          <p:nvSpPr>
            <p:cNvPr id="452" name="TextBox 451">
              <a:extLst>
                <a:ext uri="{FF2B5EF4-FFF2-40B4-BE49-F238E27FC236}">
                  <a16:creationId xmlns:a16="http://schemas.microsoft.com/office/drawing/2014/main" id="{CB0B43A5-B0A7-4052-994E-72D1C33B09DB}"/>
                </a:ext>
              </a:extLst>
            </p:cNvPr>
            <p:cNvSpPr txBox="1"/>
            <p:nvPr/>
          </p:nvSpPr>
          <p:spPr>
            <a:xfrm>
              <a:off x="3594629" y="4851366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20</a:t>
              </a:r>
            </a:p>
          </p:txBody>
        </p: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F0DA377B-F46D-492C-AE81-94E0960BB51C}"/>
                </a:ext>
              </a:extLst>
            </p:cNvPr>
            <p:cNvSpPr txBox="1"/>
            <p:nvPr/>
          </p:nvSpPr>
          <p:spPr>
            <a:xfrm>
              <a:off x="3594629" y="4442567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40</a:t>
              </a: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D988BECF-51F5-4F65-A6AC-5FF0D9041111}"/>
                </a:ext>
              </a:extLst>
            </p:cNvPr>
            <p:cNvSpPr txBox="1"/>
            <p:nvPr/>
          </p:nvSpPr>
          <p:spPr>
            <a:xfrm>
              <a:off x="3594629" y="4033768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60</a:t>
              </a:r>
            </a:p>
          </p:txBody>
        </p:sp>
        <p:sp>
          <p:nvSpPr>
            <p:cNvPr id="455" name="TextBox 454">
              <a:extLst>
                <a:ext uri="{FF2B5EF4-FFF2-40B4-BE49-F238E27FC236}">
                  <a16:creationId xmlns:a16="http://schemas.microsoft.com/office/drawing/2014/main" id="{40E1E191-5026-4ED4-9C1C-75D9D023DB4C}"/>
                </a:ext>
              </a:extLst>
            </p:cNvPr>
            <p:cNvSpPr txBox="1"/>
            <p:nvPr/>
          </p:nvSpPr>
          <p:spPr>
            <a:xfrm>
              <a:off x="3594629" y="3624969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80</a:t>
              </a:r>
            </a:p>
          </p:txBody>
        </p: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1450403E-EB0E-4D67-87A0-70FEE413B43E}"/>
                </a:ext>
              </a:extLst>
            </p:cNvPr>
            <p:cNvSpPr txBox="1"/>
            <p:nvPr/>
          </p:nvSpPr>
          <p:spPr>
            <a:xfrm>
              <a:off x="3509670" y="3216170"/>
              <a:ext cx="2548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100</a:t>
              </a:r>
            </a:p>
          </p:txBody>
        </p:sp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2F78B1C5-6299-4B92-B983-F768ABF1722D}"/>
                </a:ext>
              </a:extLst>
            </p:cNvPr>
            <p:cNvSpPr txBox="1"/>
            <p:nvPr/>
          </p:nvSpPr>
          <p:spPr>
            <a:xfrm>
              <a:off x="3509670" y="2807371"/>
              <a:ext cx="2548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120</a:t>
              </a:r>
            </a:p>
          </p:txBody>
        </p:sp>
        <p:sp>
          <p:nvSpPr>
            <p:cNvPr id="458" name="TextBox 457">
              <a:extLst>
                <a:ext uri="{FF2B5EF4-FFF2-40B4-BE49-F238E27FC236}">
                  <a16:creationId xmlns:a16="http://schemas.microsoft.com/office/drawing/2014/main" id="{F6E4346F-CE29-4F1C-9350-BA784D0C6FA9}"/>
                </a:ext>
              </a:extLst>
            </p:cNvPr>
            <p:cNvSpPr txBox="1"/>
            <p:nvPr/>
          </p:nvSpPr>
          <p:spPr>
            <a:xfrm>
              <a:off x="3509670" y="2398572"/>
              <a:ext cx="2548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140</a:t>
              </a:r>
            </a:p>
          </p:txBody>
        </p: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0E96C50A-EFC9-48A1-8095-A5D0E7A0EC44}"/>
                </a:ext>
              </a:extLst>
            </p:cNvPr>
            <p:cNvSpPr txBox="1"/>
            <p:nvPr/>
          </p:nvSpPr>
          <p:spPr>
            <a:xfrm>
              <a:off x="3509670" y="1989773"/>
              <a:ext cx="2548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160</a:t>
              </a:r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910462B2-5B2F-46BB-93F4-33447C17E27E}"/>
                </a:ext>
              </a:extLst>
            </p:cNvPr>
            <p:cNvSpPr txBox="1"/>
            <p:nvPr/>
          </p:nvSpPr>
          <p:spPr>
            <a:xfrm>
              <a:off x="3509670" y="1580974"/>
              <a:ext cx="2548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dirty="0">
                  <a:solidFill>
                    <a:srgbClr val="94A9B9"/>
                  </a:solidFill>
                </a:rPr>
                <a:t>180</a:t>
              </a: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B0C12ECE-47EC-4989-8AD0-6A674CF5EFFE}"/>
                </a:ext>
              </a:extLst>
            </p:cNvPr>
            <p:cNvSpPr/>
            <p:nvPr/>
          </p:nvSpPr>
          <p:spPr>
            <a:xfrm>
              <a:off x="10211784" y="5398658"/>
              <a:ext cx="979200" cy="3837"/>
            </a:xfrm>
            <a:custGeom>
              <a:avLst/>
              <a:gdLst>
                <a:gd name="connsiteX0" fmla="*/ 6008 w 1162718"/>
                <a:gd name="connsiteY0" fmla="*/ 3232 h 3836"/>
                <a:gd name="connsiteX1" fmla="*/ 1162949 w 1162718"/>
                <a:gd name="connsiteY1" fmla="*/ 3232 h 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718" h="3836">
                  <a:moveTo>
                    <a:pt x="6008" y="3232"/>
                  </a:moveTo>
                  <a:lnTo>
                    <a:pt x="1162949" y="3232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2262033B-5E7F-41C4-B93B-CF9EBCBBFCC4}"/>
                </a:ext>
              </a:extLst>
            </p:cNvPr>
            <p:cNvSpPr/>
            <p:nvPr/>
          </p:nvSpPr>
          <p:spPr>
            <a:xfrm>
              <a:off x="3348270" y="5402240"/>
              <a:ext cx="6588000" cy="7674"/>
            </a:xfrm>
            <a:custGeom>
              <a:avLst/>
              <a:gdLst>
                <a:gd name="connsiteX0" fmla="*/ 8025 w 6505517"/>
                <a:gd name="connsiteY0" fmla="*/ 4317 h 7673"/>
                <a:gd name="connsiteX1" fmla="*/ 6502344 w 6505517"/>
                <a:gd name="connsiteY1" fmla="*/ 4317 h 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05517" h="7673">
                  <a:moveTo>
                    <a:pt x="8025" y="4317"/>
                  </a:moveTo>
                  <a:lnTo>
                    <a:pt x="6502344" y="4317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B920F708-854A-419A-8EB4-6169A61B51AF}"/>
                </a:ext>
              </a:extLst>
            </p:cNvPr>
            <p:cNvSpPr txBox="1"/>
            <p:nvPr/>
          </p:nvSpPr>
          <p:spPr>
            <a:xfrm>
              <a:off x="3846123" y="5929542"/>
              <a:ext cx="105227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North America</a:t>
              </a: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21167952-A8A1-4C65-B39A-15B4804EB1C0}"/>
                </a:ext>
              </a:extLst>
            </p:cNvPr>
            <p:cNvSpPr txBox="1"/>
            <p:nvPr/>
          </p:nvSpPr>
          <p:spPr>
            <a:xfrm>
              <a:off x="5185286" y="5929542"/>
              <a:ext cx="5305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Europe</a:t>
              </a: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F6A2D799-6D47-41E3-B9BE-F8AC14F0D24E}"/>
                </a:ext>
              </a:extLst>
            </p:cNvPr>
            <p:cNvSpPr txBox="1"/>
            <p:nvPr/>
          </p:nvSpPr>
          <p:spPr>
            <a:xfrm>
              <a:off x="7361307" y="5929542"/>
              <a:ext cx="32380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Asia</a:t>
              </a: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005FEF2F-ECC1-40B5-BEAB-D20D0A38684F}"/>
                </a:ext>
              </a:extLst>
            </p:cNvPr>
            <p:cNvSpPr txBox="1"/>
            <p:nvPr/>
          </p:nvSpPr>
          <p:spPr>
            <a:xfrm>
              <a:off x="8065410" y="5929542"/>
              <a:ext cx="101059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Latin America</a:t>
              </a:r>
            </a:p>
          </p:txBody>
        </p: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8A3BD4E1-5624-42A7-81CC-F9D89395DA8F}"/>
                </a:ext>
              </a:extLst>
            </p:cNvPr>
            <p:cNvSpPr txBox="1"/>
            <p:nvPr/>
          </p:nvSpPr>
          <p:spPr>
            <a:xfrm>
              <a:off x="9387783" y="5929542"/>
              <a:ext cx="43441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Africa</a:t>
              </a:r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CEE2EAF3-0926-4600-8CD8-5F698CC568E0}"/>
                </a:ext>
              </a:extLst>
            </p:cNvPr>
            <p:cNvSpPr txBox="1"/>
            <p:nvPr/>
          </p:nvSpPr>
          <p:spPr>
            <a:xfrm>
              <a:off x="10459600" y="5929542"/>
              <a:ext cx="48090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Global</a:t>
              </a:r>
            </a:p>
          </p:txBody>
        </p:sp>
        <p:sp>
          <p:nvSpPr>
            <p:cNvPr id="476" name="TextBox 475">
              <a:extLst>
                <a:ext uri="{FF2B5EF4-FFF2-40B4-BE49-F238E27FC236}">
                  <a16:creationId xmlns:a16="http://schemas.microsoft.com/office/drawing/2014/main" id="{C028DF39-5E4D-4BC2-8369-481397783B0C}"/>
                </a:ext>
              </a:extLst>
            </p:cNvPr>
            <p:cNvSpPr txBox="1"/>
            <p:nvPr/>
          </p:nvSpPr>
          <p:spPr>
            <a:xfrm rot="-5400000">
              <a:off x="390463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E26F1423-E570-4AFD-A1F5-24E0459B6E2C}"/>
                </a:ext>
              </a:extLst>
            </p:cNvPr>
            <p:cNvSpPr txBox="1"/>
            <p:nvPr/>
          </p:nvSpPr>
          <p:spPr>
            <a:xfrm rot="-5400000">
              <a:off x="412923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478" name="TextBox 477">
              <a:extLst>
                <a:ext uri="{FF2B5EF4-FFF2-40B4-BE49-F238E27FC236}">
                  <a16:creationId xmlns:a16="http://schemas.microsoft.com/office/drawing/2014/main" id="{74549178-8C2B-4B8F-9B21-AEC5796A7FA4}"/>
                </a:ext>
              </a:extLst>
            </p:cNvPr>
            <p:cNvSpPr txBox="1"/>
            <p:nvPr/>
          </p:nvSpPr>
          <p:spPr>
            <a:xfrm rot="-5400000">
              <a:off x="435384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C99A50BE-5000-4D30-9538-D13A71FB4374}"/>
                </a:ext>
              </a:extLst>
            </p:cNvPr>
            <p:cNvSpPr txBox="1"/>
            <p:nvPr/>
          </p:nvSpPr>
          <p:spPr>
            <a:xfrm rot="-5400000">
              <a:off x="457844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3046B6A-381A-4830-9C53-6B2959E9E82A}"/>
                </a:ext>
              </a:extLst>
            </p:cNvPr>
            <p:cNvSpPr/>
            <p:nvPr/>
          </p:nvSpPr>
          <p:spPr>
            <a:xfrm>
              <a:off x="3885974" y="5398658"/>
              <a:ext cx="6206400" cy="6899"/>
            </a:xfrm>
            <a:custGeom>
              <a:avLst/>
              <a:gdLst>
                <a:gd name="connsiteX0" fmla="*/ 5911 w 6454405"/>
                <a:gd name="connsiteY0" fmla="*/ 5762 h 6898"/>
                <a:gd name="connsiteX1" fmla="*/ 6454867 w 6454405"/>
                <a:gd name="connsiteY1" fmla="*/ 5762 h 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54405" h="6898">
                  <a:moveTo>
                    <a:pt x="5911" y="5762"/>
                  </a:moveTo>
                  <a:lnTo>
                    <a:pt x="6454867" y="5762"/>
                  </a:lnTo>
                </a:path>
              </a:pathLst>
            </a:custGeom>
            <a:ln w="9525" cap="flat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id="{31F1B49A-8219-430C-933E-667F27A92642}"/>
                </a:ext>
              </a:extLst>
            </p:cNvPr>
            <p:cNvSpPr txBox="1"/>
            <p:nvPr/>
          </p:nvSpPr>
          <p:spPr>
            <a:xfrm>
              <a:off x="6204948" y="5929542"/>
              <a:ext cx="5979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/>
                <a:t>Oceania</a:t>
              </a:r>
            </a:p>
          </p:txBody>
        </p:sp>
        <p:sp>
          <p:nvSpPr>
            <p:cNvPr id="502" name="TextBox 501">
              <a:extLst>
                <a:ext uri="{FF2B5EF4-FFF2-40B4-BE49-F238E27FC236}">
                  <a16:creationId xmlns:a16="http://schemas.microsoft.com/office/drawing/2014/main" id="{ECF1015E-C4A4-457D-9A7D-24BBF019CF1A}"/>
                </a:ext>
              </a:extLst>
            </p:cNvPr>
            <p:cNvSpPr txBox="1"/>
            <p:nvPr/>
          </p:nvSpPr>
          <p:spPr>
            <a:xfrm rot="-5400000">
              <a:off x="501715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503" name="TextBox 502">
              <a:extLst>
                <a:ext uri="{FF2B5EF4-FFF2-40B4-BE49-F238E27FC236}">
                  <a16:creationId xmlns:a16="http://schemas.microsoft.com/office/drawing/2014/main" id="{B209A2B2-A94D-49EF-BB5C-BDCB232C0E6D}"/>
                </a:ext>
              </a:extLst>
            </p:cNvPr>
            <p:cNvSpPr txBox="1"/>
            <p:nvPr/>
          </p:nvSpPr>
          <p:spPr>
            <a:xfrm rot="-5400000">
              <a:off x="524175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96D06C1C-D8FF-42F3-A37A-7367DBCF438E}"/>
                </a:ext>
              </a:extLst>
            </p:cNvPr>
            <p:cNvSpPr txBox="1"/>
            <p:nvPr/>
          </p:nvSpPr>
          <p:spPr>
            <a:xfrm rot="-5400000">
              <a:off x="546636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505" name="TextBox 504">
              <a:extLst>
                <a:ext uri="{FF2B5EF4-FFF2-40B4-BE49-F238E27FC236}">
                  <a16:creationId xmlns:a16="http://schemas.microsoft.com/office/drawing/2014/main" id="{66E83C38-F1DA-4F5D-98BB-7ED619164CC9}"/>
                </a:ext>
              </a:extLst>
            </p:cNvPr>
            <p:cNvSpPr txBox="1"/>
            <p:nvPr/>
          </p:nvSpPr>
          <p:spPr>
            <a:xfrm rot="-5400000">
              <a:off x="569096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506" name="TextBox 505">
              <a:extLst>
                <a:ext uri="{FF2B5EF4-FFF2-40B4-BE49-F238E27FC236}">
                  <a16:creationId xmlns:a16="http://schemas.microsoft.com/office/drawing/2014/main" id="{78822694-6837-46A9-B047-5AA1AC201CB2}"/>
                </a:ext>
              </a:extLst>
            </p:cNvPr>
            <p:cNvSpPr txBox="1"/>
            <p:nvPr/>
          </p:nvSpPr>
          <p:spPr>
            <a:xfrm rot="-5400000">
              <a:off x="606109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FDEAAFE5-A88A-414B-881A-07D3C660B6B9}"/>
                </a:ext>
              </a:extLst>
            </p:cNvPr>
            <p:cNvSpPr txBox="1"/>
            <p:nvPr/>
          </p:nvSpPr>
          <p:spPr>
            <a:xfrm rot="-5400000">
              <a:off x="628569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508" name="TextBox 507">
              <a:extLst>
                <a:ext uri="{FF2B5EF4-FFF2-40B4-BE49-F238E27FC236}">
                  <a16:creationId xmlns:a16="http://schemas.microsoft.com/office/drawing/2014/main" id="{7A6BEC95-C1CD-4FA7-B4B0-BE47CDF1F116}"/>
                </a:ext>
              </a:extLst>
            </p:cNvPr>
            <p:cNvSpPr txBox="1"/>
            <p:nvPr/>
          </p:nvSpPr>
          <p:spPr>
            <a:xfrm rot="-5400000">
              <a:off x="651030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89048AC3-1EFC-427D-9336-20CB33F827C6}"/>
                </a:ext>
              </a:extLst>
            </p:cNvPr>
            <p:cNvSpPr txBox="1"/>
            <p:nvPr/>
          </p:nvSpPr>
          <p:spPr>
            <a:xfrm rot="-5400000">
              <a:off x="673490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0A9BBD8B-92B3-4685-8E68-F11EBD6C9D82}"/>
                </a:ext>
              </a:extLst>
            </p:cNvPr>
            <p:cNvSpPr txBox="1"/>
            <p:nvPr/>
          </p:nvSpPr>
          <p:spPr>
            <a:xfrm rot="-5400000">
              <a:off x="708979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C68B6447-EDE7-42E5-87C2-7D79FEC821A4}"/>
                </a:ext>
              </a:extLst>
            </p:cNvPr>
            <p:cNvSpPr txBox="1"/>
            <p:nvPr/>
          </p:nvSpPr>
          <p:spPr>
            <a:xfrm rot="-5400000">
              <a:off x="731439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20C1AB34-14FE-4B3C-80B4-A3E45766FC89}"/>
                </a:ext>
              </a:extLst>
            </p:cNvPr>
            <p:cNvSpPr txBox="1"/>
            <p:nvPr/>
          </p:nvSpPr>
          <p:spPr>
            <a:xfrm rot="-5400000">
              <a:off x="753900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24FC4E5D-FB03-48F6-98A9-743B0E4BC55A}"/>
                </a:ext>
              </a:extLst>
            </p:cNvPr>
            <p:cNvSpPr txBox="1"/>
            <p:nvPr/>
          </p:nvSpPr>
          <p:spPr>
            <a:xfrm rot="-5400000">
              <a:off x="776360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514" name="TextBox 513">
              <a:extLst>
                <a:ext uri="{FF2B5EF4-FFF2-40B4-BE49-F238E27FC236}">
                  <a16:creationId xmlns:a16="http://schemas.microsoft.com/office/drawing/2014/main" id="{5D9F4345-A8B6-472C-A175-2644EAE6A8CE}"/>
                </a:ext>
              </a:extLst>
            </p:cNvPr>
            <p:cNvSpPr txBox="1"/>
            <p:nvPr/>
          </p:nvSpPr>
          <p:spPr>
            <a:xfrm rot="-5400000">
              <a:off x="814135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0CBA609F-6AF9-4323-9996-51FF7F82F8FA}"/>
                </a:ext>
              </a:extLst>
            </p:cNvPr>
            <p:cNvSpPr txBox="1"/>
            <p:nvPr/>
          </p:nvSpPr>
          <p:spPr>
            <a:xfrm rot="-5400000">
              <a:off x="836595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516" name="TextBox 515">
              <a:extLst>
                <a:ext uri="{FF2B5EF4-FFF2-40B4-BE49-F238E27FC236}">
                  <a16:creationId xmlns:a16="http://schemas.microsoft.com/office/drawing/2014/main" id="{6E227501-0371-4FB4-973F-DB2577B765E6}"/>
                </a:ext>
              </a:extLst>
            </p:cNvPr>
            <p:cNvSpPr txBox="1"/>
            <p:nvPr/>
          </p:nvSpPr>
          <p:spPr>
            <a:xfrm rot="-5400000">
              <a:off x="859056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517" name="TextBox 516">
              <a:extLst>
                <a:ext uri="{FF2B5EF4-FFF2-40B4-BE49-F238E27FC236}">
                  <a16:creationId xmlns:a16="http://schemas.microsoft.com/office/drawing/2014/main" id="{CEBA1A22-95C9-4E2C-BEC2-205068146D56}"/>
                </a:ext>
              </a:extLst>
            </p:cNvPr>
            <p:cNvSpPr txBox="1"/>
            <p:nvPr/>
          </p:nvSpPr>
          <p:spPr>
            <a:xfrm rot="-5400000">
              <a:off x="881516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DDAD1697-DE16-420D-981A-4B688E433B02}"/>
                </a:ext>
              </a:extLst>
            </p:cNvPr>
            <p:cNvSpPr txBox="1"/>
            <p:nvPr/>
          </p:nvSpPr>
          <p:spPr>
            <a:xfrm rot="-5400000">
              <a:off x="917005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8004BF0F-9B73-43E6-AA1B-3003841A71FD}"/>
                </a:ext>
              </a:extLst>
            </p:cNvPr>
            <p:cNvSpPr txBox="1"/>
            <p:nvPr/>
          </p:nvSpPr>
          <p:spPr>
            <a:xfrm rot="-5400000">
              <a:off x="939465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462F7D6F-A9EE-4D3A-92BE-B2683D2D4821}"/>
                </a:ext>
              </a:extLst>
            </p:cNvPr>
            <p:cNvSpPr txBox="1"/>
            <p:nvPr/>
          </p:nvSpPr>
          <p:spPr>
            <a:xfrm rot="-5400000">
              <a:off x="961926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521" name="TextBox 520">
              <a:extLst>
                <a:ext uri="{FF2B5EF4-FFF2-40B4-BE49-F238E27FC236}">
                  <a16:creationId xmlns:a16="http://schemas.microsoft.com/office/drawing/2014/main" id="{463EEB71-00FC-4AF5-895A-CC336118FFD8}"/>
                </a:ext>
              </a:extLst>
            </p:cNvPr>
            <p:cNvSpPr txBox="1"/>
            <p:nvPr/>
          </p:nvSpPr>
          <p:spPr>
            <a:xfrm rot="-5400000">
              <a:off x="984386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522" name="TextBox 521">
              <a:extLst>
                <a:ext uri="{FF2B5EF4-FFF2-40B4-BE49-F238E27FC236}">
                  <a16:creationId xmlns:a16="http://schemas.microsoft.com/office/drawing/2014/main" id="{F446AFC9-400C-4869-B5D8-8B1085E415A4}"/>
                </a:ext>
              </a:extLst>
            </p:cNvPr>
            <p:cNvSpPr txBox="1"/>
            <p:nvPr/>
          </p:nvSpPr>
          <p:spPr>
            <a:xfrm rot="-5400000">
              <a:off x="1026733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2005</a:t>
              </a:r>
            </a:p>
          </p:txBody>
        </p:sp>
        <p:sp>
          <p:nvSpPr>
            <p:cNvPr id="523" name="TextBox 522">
              <a:extLst>
                <a:ext uri="{FF2B5EF4-FFF2-40B4-BE49-F238E27FC236}">
                  <a16:creationId xmlns:a16="http://schemas.microsoft.com/office/drawing/2014/main" id="{DC02E179-B2D3-4CDF-A7F8-2102F0030E10}"/>
                </a:ext>
              </a:extLst>
            </p:cNvPr>
            <p:cNvSpPr txBox="1"/>
            <p:nvPr/>
          </p:nvSpPr>
          <p:spPr>
            <a:xfrm rot="-5400000">
              <a:off x="1049193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2009</a:t>
              </a:r>
            </a:p>
          </p:txBody>
        </p:sp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60833E3B-D2AA-4449-800E-2FAF5A03843B}"/>
                </a:ext>
              </a:extLst>
            </p:cNvPr>
            <p:cNvSpPr txBox="1"/>
            <p:nvPr/>
          </p:nvSpPr>
          <p:spPr>
            <a:xfrm rot="-5400000">
              <a:off x="10716541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2013</a:t>
              </a:r>
            </a:p>
          </p:txBody>
        </p:sp>
        <p:sp>
          <p:nvSpPr>
            <p:cNvPr id="525" name="TextBox 524">
              <a:extLst>
                <a:ext uri="{FF2B5EF4-FFF2-40B4-BE49-F238E27FC236}">
                  <a16:creationId xmlns:a16="http://schemas.microsoft.com/office/drawing/2014/main" id="{3392F113-54FE-4FA6-9509-DC5C03A246CD}"/>
                </a:ext>
              </a:extLst>
            </p:cNvPr>
            <p:cNvSpPr txBox="1"/>
            <p:nvPr/>
          </p:nvSpPr>
          <p:spPr>
            <a:xfrm rot="-5400000">
              <a:off x="10941146" y="5539613"/>
              <a:ext cx="23083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800" dirty="0"/>
                <a:t>2017</a:t>
              </a:r>
            </a:p>
          </p:txBody>
        </p: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49D66156-A4D9-416D-9C8E-57A0DA8A02CE}"/>
                </a:ext>
              </a:extLst>
            </p:cNvPr>
            <p:cNvSpPr txBox="1"/>
            <p:nvPr/>
          </p:nvSpPr>
          <p:spPr>
            <a:xfrm>
              <a:off x="3936060" y="1595910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175</a:t>
              </a:r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2D3A7D75-C94F-4BF1-BA05-68521103E973}"/>
                </a:ext>
              </a:extLst>
            </p:cNvPr>
            <p:cNvSpPr txBox="1"/>
            <p:nvPr/>
          </p:nvSpPr>
          <p:spPr>
            <a:xfrm>
              <a:off x="4155339" y="1724788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168</a:t>
              </a:r>
            </a:p>
          </p:txBody>
        </p:sp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B5F25405-A5AD-4347-87C2-52AA68FFDA2D}"/>
                </a:ext>
              </a:extLst>
            </p:cNvPr>
            <p:cNvSpPr txBox="1"/>
            <p:nvPr/>
          </p:nvSpPr>
          <p:spPr>
            <a:xfrm>
              <a:off x="4362778" y="1771304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166</a:t>
              </a:r>
            </a:p>
          </p:txBody>
        </p:sp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93185240-0394-4FC2-BDE6-0A9C25447570}"/>
                </a:ext>
              </a:extLst>
            </p:cNvPr>
            <p:cNvSpPr txBox="1"/>
            <p:nvPr/>
          </p:nvSpPr>
          <p:spPr>
            <a:xfrm>
              <a:off x="4606618" y="1797973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164</a:t>
              </a:r>
            </a:p>
          </p:txBody>
        </p:sp>
        <p:sp>
          <p:nvSpPr>
            <p:cNvPr id="530" name="TextBox 529">
              <a:extLst>
                <a:ext uri="{FF2B5EF4-FFF2-40B4-BE49-F238E27FC236}">
                  <a16:creationId xmlns:a16="http://schemas.microsoft.com/office/drawing/2014/main" id="{D1BC3556-99D2-4012-B267-F4E1106B31CA}"/>
                </a:ext>
              </a:extLst>
            </p:cNvPr>
            <p:cNvSpPr txBox="1"/>
            <p:nvPr/>
          </p:nvSpPr>
          <p:spPr>
            <a:xfrm>
              <a:off x="5246682" y="2163598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147</a:t>
              </a:r>
            </a:p>
          </p:txBody>
        </p:sp>
        <p:sp>
          <p:nvSpPr>
            <p:cNvPr id="531" name="TextBox 530">
              <a:extLst>
                <a:ext uri="{FF2B5EF4-FFF2-40B4-BE49-F238E27FC236}">
                  <a16:creationId xmlns:a16="http://schemas.microsoft.com/office/drawing/2014/main" id="{5A898C9D-88A5-409A-AB53-5F5C167E7803}"/>
                </a:ext>
              </a:extLst>
            </p:cNvPr>
            <p:cNvSpPr txBox="1"/>
            <p:nvPr/>
          </p:nvSpPr>
          <p:spPr>
            <a:xfrm>
              <a:off x="5484426" y="2175468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146</a:t>
              </a:r>
            </a:p>
          </p:txBody>
        </p:sp>
        <p:sp>
          <p:nvSpPr>
            <p:cNvPr id="532" name="TextBox 531">
              <a:extLst>
                <a:ext uri="{FF2B5EF4-FFF2-40B4-BE49-F238E27FC236}">
                  <a16:creationId xmlns:a16="http://schemas.microsoft.com/office/drawing/2014/main" id="{2F9AB42E-D190-4D5D-B073-E4C6714F3DA5}"/>
                </a:ext>
              </a:extLst>
            </p:cNvPr>
            <p:cNvSpPr txBox="1"/>
            <p:nvPr/>
          </p:nvSpPr>
          <p:spPr>
            <a:xfrm>
              <a:off x="5703809" y="2200069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145</a:t>
              </a:r>
            </a:p>
          </p:txBody>
        </p:sp>
        <p:sp>
          <p:nvSpPr>
            <p:cNvPr id="533" name="TextBox 532">
              <a:extLst>
                <a:ext uri="{FF2B5EF4-FFF2-40B4-BE49-F238E27FC236}">
                  <a16:creationId xmlns:a16="http://schemas.microsoft.com/office/drawing/2014/main" id="{DBC4B828-DE86-4E05-ACAF-311ED27D941B}"/>
                </a:ext>
              </a:extLst>
            </p:cNvPr>
            <p:cNvSpPr txBox="1"/>
            <p:nvPr/>
          </p:nvSpPr>
          <p:spPr>
            <a:xfrm>
              <a:off x="6074680" y="2468462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133</a:t>
              </a:r>
            </a:p>
          </p:txBody>
        </p:sp>
        <p:sp>
          <p:nvSpPr>
            <p:cNvPr id="534" name="TextBox 533">
              <a:extLst>
                <a:ext uri="{FF2B5EF4-FFF2-40B4-BE49-F238E27FC236}">
                  <a16:creationId xmlns:a16="http://schemas.microsoft.com/office/drawing/2014/main" id="{93E6A87C-B331-4C61-A655-8FB24C77EB69}"/>
                </a:ext>
              </a:extLst>
            </p:cNvPr>
            <p:cNvSpPr txBox="1"/>
            <p:nvPr/>
          </p:nvSpPr>
          <p:spPr>
            <a:xfrm>
              <a:off x="6300232" y="2364830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138</a:t>
              </a:r>
            </a:p>
          </p:txBody>
        </p:sp>
        <p:sp>
          <p:nvSpPr>
            <p:cNvPr id="535" name="TextBox 534">
              <a:extLst>
                <a:ext uri="{FF2B5EF4-FFF2-40B4-BE49-F238E27FC236}">
                  <a16:creationId xmlns:a16="http://schemas.microsoft.com/office/drawing/2014/main" id="{A8DA8985-C319-40B0-8341-AD0928F39FCB}"/>
                </a:ext>
              </a:extLst>
            </p:cNvPr>
            <p:cNvSpPr txBox="1"/>
            <p:nvPr/>
          </p:nvSpPr>
          <p:spPr>
            <a:xfrm>
              <a:off x="6525785" y="2285582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142</a:t>
              </a:r>
            </a:p>
          </p:txBody>
        </p: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FF503230-BA2B-4E51-81E0-90FB1F54F624}"/>
                </a:ext>
              </a:extLst>
            </p:cNvPr>
            <p:cNvSpPr txBox="1"/>
            <p:nvPr/>
          </p:nvSpPr>
          <p:spPr>
            <a:xfrm>
              <a:off x="6757433" y="2207473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145</a:t>
              </a:r>
            </a:p>
          </p:txBody>
        </p: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CB3937B3-73D2-4E08-8395-061F6DB17EE2}"/>
                </a:ext>
              </a:extLst>
            </p:cNvPr>
            <p:cNvSpPr txBox="1"/>
            <p:nvPr/>
          </p:nvSpPr>
          <p:spPr>
            <a:xfrm>
              <a:off x="5021130" y="2230654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144</a:t>
              </a:r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26F84F88-C225-47D0-87B5-2EDE27C53412}"/>
                </a:ext>
              </a:extLst>
            </p:cNvPr>
            <p:cNvSpPr txBox="1"/>
            <p:nvPr/>
          </p:nvSpPr>
          <p:spPr>
            <a:xfrm>
              <a:off x="7083925" y="2619314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125</a:t>
              </a:r>
            </a:p>
          </p:txBody>
        </p:sp>
        <p:sp>
          <p:nvSpPr>
            <p:cNvPr id="539" name="TextBox 538">
              <a:extLst>
                <a:ext uri="{FF2B5EF4-FFF2-40B4-BE49-F238E27FC236}">
                  <a16:creationId xmlns:a16="http://schemas.microsoft.com/office/drawing/2014/main" id="{0286835C-2519-4862-B0FB-D4052145EA43}"/>
                </a:ext>
              </a:extLst>
            </p:cNvPr>
            <p:cNvSpPr txBox="1"/>
            <p:nvPr/>
          </p:nvSpPr>
          <p:spPr>
            <a:xfrm>
              <a:off x="7318451" y="2703487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121</a:t>
              </a:r>
            </a:p>
          </p:txBody>
        </p:sp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A0C0BCF1-4CB2-4A6A-8099-606CD88B12F8}"/>
                </a:ext>
              </a:extLst>
            </p:cNvPr>
            <p:cNvSpPr txBox="1"/>
            <p:nvPr/>
          </p:nvSpPr>
          <p:spPr>
            <a:xfrm>
              <a:off x="7537922" y="2703487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120</a:t>
              </a:r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D4702C09-7E36-47D9-B731-A47A9CE0781C}"/>
                </a:ext>
              </a:extLst>
            </p:cNvPr>
            <p:cNvSpPr txBox="1"/>
            <p:nvPr/>
          </p:nvSpPr>
          <p:spPr>
            <a:xfrm>
              <a:off x="7779943" y="2817368"/>
              <a:ext cx="173124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116</a:t>
              </a:r>
            </a:p>
          </p:txBody>
        </p:sp>
        <p:sp>
          <p:nvSpPr>
            <p:cNvPr id="542" name="TextBox 541">
              <a:extLst>
                <a:ext uri="{FF2B5EF4-FFF2-40B4-BE49-F238E27FC236}">
                  <a16:creationId xmlns:a16="http://schemas.microsoft.com/office/drawing/2014/main" id="{BD1B7D0E-85D1-449C-90F8-F61A9342B87E}"/>
                </a:ext>
              </a:extLst>
            </p:cNvPr>
            <p:cNvSpPr txBox="1"/>
            <p:nvPr/>
          </p:nvSpPr>
          <p:spPr>
            <a:xfrm>
              <a:off x="8149561" y="4082293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54</a:t>
              </a:r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8B81FD3D-385E-4A82-A28C-8D718F1F8201}"/>
                </a:ext>
              </a:extLst>
            </p:cNvPr>
            <p:cNvSpPr txBox="1"/>
            <p:nvPr/>
          </p:nvSpPr>
          <p:spPr>
            <a:xfrm>
              <a:off x="8381142" y="3954885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61</a:t>
              </a: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9ACAB05C-F6F5-47DA-AE0D-CFAB79FE68A4}"/>
                </a:ext>
              </a:extLst>
            </p:cNvPr>
            <p:cNvSpPr txBox="1"/>
            <p:nvPr/>
          </p:nvSpPr>
          <p:spPr>
            <a:xfrm>
              <a:off x="8629457" y="3850810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65</a:t>
              </a: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50776F1B-8389-4E0E-9D24-FF45B5AFA995}"/>
                </a:ext>
              </a:extLst>
            </p:cNvPr>
            <p:cNvSpPr txBox="1"/>
            <p:nvPr/>
          </p:nvSpPr>
          <p:spPr>
            <a:xfrm>
              <a:off x="8851818" y="3734685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71</a:t>
              </a:r>
            </a:p>
          </p:txBody>
        </p:sp>
        <p:sp>
          <p:nvSpPr>
            <p:cNvPr id="546" name="TextBox 545">
              <a:extLst>
                <a:ext uri="{FF2B5EF4-FFF2-40B4-BE49-F238E27FC236}">
                  <a16:creationId xmlns:a16="http://schemas.microsoft.com/office/drawing/2014/main" id="{8278607E-35C4-4309-8781-1734747423E5}"/>
                </a:ext>
              </a:extLst>
            </p:cNvPr>
            <p:cNvSpPr txBox="1"/>
            <p:nvPr/>
          </p:nvSpPr>
          <p:spPr>
            <a:xfrm>
              <a:off x="9199264" y="4478683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35</a:t>
              </a:r>
            </a:p>
          </p:txBody>
        </p:sp>
        <p:sp>
          <p:nvSpPr>
            <p:cNvPr id="547" name="TextBox 546">
              <a:extLst>
                <a:ext uri="{FF2B5EF4-FFF2-40B4-BE49-F238E27FC236}">
                  <a16:creationId xmlns:a16="http://schemas.microsoft.com/office/drawing/2014/main" id="{2E1017F5-D19C-49F0-AB27-9513F6D9EA43}"/>
                </a:ext>
              </a:extLst>
            </p:cNvPr>
            <p:cNvSpPr txBox="1"/>
            <p:nvPr/>
          </p:nvSpPr>
          <p:spPr>
            <a:xfrm>
              <a:off x="9420400" y="4381441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40</a:t>
              </a:r>
            </a:p>
          </p:txBody>
        </p:sp>
        <p:sp>
          <p:nvSpPr>
            <p:cNvPr id="548" name="TextBox 547">
              <a:extLst>
                <a:ext uri="{FF2B5EF4-FFF2-40B4-BE49-F238E27FC236}">
                  <a16:creationId xmlns:a16="http://schemas.microsoft.com/office/drawing/2014/main" id="{A3563A2F-33EA-40D5-B26F-9A018DAAD2C4}"/>
                </a:ext>
              </a:extLst>
            </p:cNvPr>
            <p:cNvSpPr txBox="1"/>
            <p:nvPr/>
          </p:nvSpPr>
          <p:spPr>
            <a:xfrm>
              <a:off x="9646892" y="4247020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46</a:t>
              </a:r>
            </a:p>
          </p:txBody>
        </p:sp>
        <p:sp>
          <p:nvSpPr>
            <p:cNvPr id="549" name="TextBox 548">
              <a:extLst>
                <a:ext uri="{FF2B5EF4-FFF2-40B4-BE49-F238E27FC236}">
                  <a16:creationId xmlns:a16="http://schemas.microsoft.com/office/drawing/2014/main" id="{991A83CA-E061-403F-8910-5F9114A32134}"/>
                </a:ext>
              </a:extLst>
            </p:cNvPr>
            <p:cNvSpPr txBox="1"/>
            <p:nvPr/>
          </p:nvSpPr>
          <p:spPr>
            <a:xfrm>
              <a:off x="9878562" y="4137302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51</a:t>
              </a:r>
            </a:p>
          </p:txBody>
        </p:sp>
        <p:sp>
          <p:nvSpPr>
            <p:cNvPr id="550" name="TextBox 549">
              <a:extLst>
                <a:ext uri="{FF2B5EF4-FFF2-40B4-BE49-F238E27FC236}">
                  <a16:creationId xmlns:a16="http://schemas.microsoft.com/office/drawing/2014/main" id="{72A68A4E-13D0-4E95-9862-3F5D9DC26E75}"/>
                </a:ext>
              </a:extLst>
            </p:cNvPr>
            <p:cNvSpPr txBox="1"/>
            <p:nvPr/>
          </p:nvSpPr>
          <p:spPr>
            <a:xfrm>
              <a:off x="10286850" y="3808179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68</a:t>
              </a:r>
            </a:p>
          </p:txBody>
        </p:sp>
        <p:sp>
          <p:nvSpPr>
            <p:cNvPr id="551" name="TextBox 550">
              <a:extLst>
                <a:ext uri="{FF2B5EF4-FFF2-40B4-BE49-F238E27FC236}">
                  <a16:creationId xmlns:a16="http://schemas.microsoft.com/office/drawing/2014/main" id="{9B2FA537-1F5B-42F2-8E08-56048C724480}"/>
                </a:ext>
              </a:extLst>
            </p:cNvPr>
            <p:cNvSpPr txBox="1"/>
            <p:nvPr/>
          </p:nvSpPr>
          <p:spPr>
            <a:xfrm>
              <a:off x="10522719" y="3762479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71</a:t>
              </a:r>
            </a:p>
          </p:txBody>
        </p:sp>
        <p:sp>
          <p:nvSpPr>
            <p:cNvPr id="552" name="TextBox 551">
              <a:extLst>
                <a:ext uri="{FF2B5EF4-FFF2-40B4-BE49-F238E27FC236}">
                  <a16:creationId xmlns:a16="http://schemas.microsoft.com/office/drawing/2014/main" id="{D9B88237-43CC-4C94-842C-432B230A2619}"/>
                </a:ext>
              </a:extLst>
            </p:cNvPr>
            <p:cNvSpPr txBox="1"/>
            <p:nvPr/>
          </p:nvSpPr>
          <p:spPr>
            <a:xfrm>
              <a:off x="10756726" y="3681391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74</a:t>
              </a:r>
            </a:p>
          </p:txBody>
        </p:sp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6154D0C8-E283-4425-90AD-C9D0F981A42B}"/>
                </a:ext>
              </a:extLst>
            </p:cNvPr>
            <p:cNvSpPr txBox="1"/>
            <p:nvPr/>
          </p:nvSpPr>
          <p:spPr>
            <a:xfrm>
              <a:off x="10995007" y="3626188"/>
              <a:ext cx="115416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800" b="1" dirty="0"/>
                <a:t>77</a:t>
              </a: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1A6B9356-5D16-4A9D-B38C-5ACF764BF40E}"/>
                </a:ext>
              </a:extLst>
            </p:cNvPr>
            <p:cNvSpPr/>
            <p:nvPr/>
          </p:nvSpPr>
          <p:spPr>
            <a:xfrm>
              <a:off x="10975265" y="4844857"/>
              <a:ext cx="136093" cy="555679"/>
            </a:xfrm>
            <a:custGeom>
              <a:avLst/>
              <a:gdLst>
                <a:gd name="connsiteX0" fmla="*/ 3940 w 141543"/>
                <a:gd name="connsiteY0" fmla="*/ 3841 h 558815"/>
                <a:gd name="connsiteX1" fmla="*/ 144494 w 141543"/>
                <a:gd name="connsiteY1" fmla="*/ 3841 h 558815"/>
                <a:gd name="connsiteX2" fmla="*/ 144494 w 141543"/>
                <a:gd name="connsiteY2" fmla="*/ 558103 h 558815"/>
                <a:gd name="connsiteX3" fmla="*/ 3940 w 141543"/>
                <a:gd name="connsiteY3" fmla="*/ 558103 h 55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8815">
                  <a:moveTo>
                    <a:pt x="3940" y="3841"/>
                  </a:moveTo>
                  <a:lnTo>
                    <a:pt x="144494" y="3841"/>
                  </a:lnTo>
                  <a:lnTo>
                    <a:pt x="144494" y="558103"/>
                  </a:lnTo>
                  <a:lnTo>
                    <a:pt x="3940" y="558103"/>
                  </a:lnTo>
                  <a:close/>
                </a:path>
              </a:pathLst>
            </a:custGeom>
            <a:pattFill prst="pct20">
              <a:fgClr>
                <a:schemeClr val="accent5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34002C72-A55B-4C05-9524-399DE0B349AD}"/>
                </a:ext>
              </a:extLst>
            </p:cNvPr>
            <p:cNvSpPr/>
            <p:nvPr/>
          </p:nvSpPr>
          <p:spPr>
            <a:xfrm>
              <a:off x="10288744" y="4844857"/>
              <a:ext cx="136093" cy="555679"/>
            </a:xfrm>
            <a:custGeom>
              <a:avLst/>
              <a:gdLst>
                <a:gd name="connsiteX0" fmla="*/ 3940 w 141543"/>
                <a:gd name="connsiteY0" fmla="*/ 3841 h 558815"/>
                <a:gd name="connsiteX1" fmla="*/ 144493 w 141543"/>
                <a:gd name="connsiteY1" fmla="*/ 3841 h 558815"/>
                <a:gd name="connsiteX2" fmla="*/ 144493 w 141543"/>
                <a:gd name="connsiteY2" fmla="*/ 558103 h 558815"/>
                <a:gd name="connsiteX3" fmla="*/ 3940 w 141543"/>
                <a:gd name="connsiteY3" fmla="*/ 558103 h 55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8815">
                  <a:moveTo>
                    <a:pt x="3940" y="3841"/>
                  </a:moveTo>
                  <a:lnTo>
                    <a:pt x="144493" y="3841"/>
                  </a:lnTo>
                  <a:lnTo>
                    <a:pt x="144493" y="558103"/>
                  </a:lnTo>
                  <a:lnTo>
                    <a:pt x="3940" y="558103"/>
                  </a:lnTo>
                  <a:close/>
                </a:path>
              </a:pathLst>
            </a:custGeom>
            <a:pattFill prst="pct20">
              <a:fgClr>
                <a:schemeClr val="accent5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823B8569-CF17-4439-9125-2A5D9CE1FC54}"/>
                </a:ext>
              </a:extLst>
            </p:cNvPr>
            <p:cNvSpPr/>
            <p:nvPr/>
          </p:nvSpPr>
          <p:spPr>
            <a:xfrm>
              <a:off x="10513774" y="4844857"/>
              <a:ext cx="136093" cy="555679"/>
            </a:xfrm>
            <a:custGeom>
              <a:avLst/>
              <a:gdLst>
                <a:gd name="connsiteX0" fmla="*/ 3940 w 141543"/>
                <a:gd name="connsiteY0" fmla="*/ 3841 h 558815"/>
                <a:gd name="connsiteX1" fmla="*/ 144494 w 141543"/>
                <a:gd name="connsiteY1" fmla="*/ 3841 h 558815"/>
                <a:gd name="connsiteX2" fmla="*/ 144494 w 141543"/>
                <a:gd name="connsiteY2" fmla="*/ 558103 h 558815"/>
                <a:gd name="connsiteX3" fmla="*/ 3941 w 141543"/>
                <a:gd name="connsiteY3" fmla="*/ 558103 h 55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8815">
                  <a:moveTo>
                    <a:pt x="3940" y="3841"/>
                  </a:moveTo>
                  <a:lnTo>
                    <a:pt x="144494" y="3841"/>
                  </a:lnTo>
                  <a:lnTo>
                    <a:pt x="144494" y="558103"/>
                  </a:lnTo>
                  <a:lnTo>
                    <a:pt x="3941" y="558103"/>
                  </a:lnTo>
                  <a:close/>
                </a:path>
              </a:pathLst>
            </a:custGeom>
            <a:pattFill prst="pct20">
              <a:fgClr>
                <a:schemeClr val="accent5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926DCD15-96B2-4394-86A7-C76721E2BAC3}"/>
                </a:ext>
              </a:extLst>
            </p:cNvPr>
            <p:cNvSpPr/>
            <p:nvPr/>
          </p:nvSpPr>
          <p:spPr>
            <a:xfrm>
              <a:off x="10750236" y="4844857"/>
              <a:ext cx="136093" cy="555679"/>
            </a:xfrm>
            <a:custGeom>
              <a:avLst/>
              <a:gdLst>
                <a:gd name="connsiteX0" fmla="*/ 3941 w 141543"/>
                <a:gd name="connsiteY0" fmla="*/ 3841 h 558815"/>
                <a:gd name="connsiteX1" fmla="*/ 144494 w 141543"/>
                <a:gd name="connsiteY1" fmla="*/ 3841 h 558815"/>
                <a:gd name="connsiteX2" fmla="*/ 144494 w 141543"/>
                <a:gd name="connsiteY2" fmla="*/ 558103 h 558815"/>
                <a:gd name="connsiteX3" fmla="*/ 3941 w 141543"/>
                <a:gd name="connsiteY3" fmla="*/ 558103 h 55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8815">
                  <a:moveTo>
                    <a:pt x="3941" y="3841"/>
                  </a:moveTo>
                  <a:lnTo>
                    <a:pt x="144494" y="3841"/>
                  </a:lnTo>
                  <a:lnTo>
                    <a:pt x="144494" y="558103"/>
                  </a:lnTo>
                  <a:lnTo>
                    <a:pt x="3941" y="558103"/>
                  </a:lnTo>
                  <a:close/>
                </a:path>
              </a:pathLst>
            </a:custGeom>
            <a:pattFill prst="pct20">
              <a:fgClr>
                <a:schemeClr val="accent5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AC1A0EAC-BA65-4E83-84B8-A435C60111C1}"/>
                </a:ext>
              </a:extLst>
            </p:cNvPr>
            <p:cNvSpPr/>
            <p:nvPr/>
          </p:nvSpPr>
          <p:spPr>
            <a:xfrm>
              <a:off x="10288744" y="4595968"/>
              <a:ext cx="136093" cy="253829"/>
            </a:xfrm>
            <a:custGeom>
              <a:avLst/>
              <a:gdLst>
                <a:gd name="connsiteX0" fmla="*/ 3940 w 141543"/>
                <a:gd name="connsiteY0" fmla="*/ 3841 h 255261"/>
                <a:gd name="connsiteX1" fmla="*/ 144493 w 141543"/>
                <a:gd name="connsiteY1" fmla="*/ 3841 h 255261"/>
                <a:gd name="connsiteX2" fmla="*/ 144493 w 141543"/>
                <a:gd name="connsiteY2" fmla="*/ 254135 h 255261"/>
                <a:gd name="connsiteX3" fmla="*/ 3940 w 141543"/>
                <a:gd name="connsiteY3" fmla="*/ 254135 h 25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255261">
                  <a:moveTo>
                    <a:pt x="3940" y="3841"/>
                  </a:moveTo>
                  <a:lnTo>
                    <a:pt x="144493" y="3841"/>
                  </a:lnTo>
                  <a:lnTo>
                    <a:pt x="144493" y="254135"/>
                  </a:lnTo>
                  <a:lnTo>
                    <a:pt x="3940" y="254135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A360EAA8-6844-4725-A27B-61BBC0AC722B}"/>
                </a:ext>
              </a:extLst>
            </p:cNvPr>
            <p:cNvSpPr/>
            <p:nvPr/>
          </p:nvSpPr>
          <p:spPr>
            <a:xfrm>
              <a:off x="10513774" y="4578131"/>
              <a:ext cx="136093" cy="267549"/>
            </a:xfrm>
            <a:custGeom>
              <a:avLst/>
              <a:gdLst>
                <a:gd name="connsiteX0" fmla="*/ 3940 w 141543"/>
                <a:gd name="connsiteY0" fmla="*/ 3841 h 269059"/>
                <a:gd name="connsiteX1" fmla="*/ 144494 w 141543"/>
                <a:gd name="connsiteY1" fmla="*/ 3841 h 269059"/>
                <a:gd name="connsiteX2" fmla="*/ 144494 w 141543"/>
                <a:gd name="connsiteY2" fmla="*/ 272004 h 269059"/>
                <a:gd name="connsiteX3" fmla="*/ 3941 w 141543"/>
                <a:gd name="connsiteY3" fmla="*/ 272004 h 26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269059">
                  <a:moveTo>
                    <a:pt x="3940" y="3841"/>
                  </a:moveTo>
                  <a:lnTo>
                    <a:pt x="144494" y="3841"/>
                  </a:lnTo>
                  <a:lnTo>
                    <a:pt x="144494" y="272004"/>
                  </a:lnTo>
                  <a:lnTo>
                    <a:pt x="3941" y="272004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B4BD4722-8207-44AF-8E13-E34EEB98DC5D}"/>
                </a:ext>
              </a:extLst>
            </p:cNvPr>
            <p:cNvSpPr/>
            <p:nvPr/>
          </p:nvSpPr>
          <p:spPr>
            <a:xfrm>
              <a:off x="10973371" y="4540686"/>
              <a:ext cx="142897" cy="308711"/>
            </a:xfrm>
            <a:custGeom>
              <a:avLst/>
              <a:gdLst>
                <a:gd name="connsiteX0" fmla="*/ 5911 w 148621"/>
                <a:gd name="connsiteY0" fmla="*/ 5762 h 310452"/>
                <a:gd name="connsiteX1" fmla="*/ 146464 w 148621"/>
                <a:gd name="connsiteY1" fmla="*/ 5762 h 310452"/>
                <a:gd name="connsiteX2" fmla="*/ 146464 w 148621"/>
                <a:gd name="connsiteY2" fmla="*/ 309730 h 310452"/>
                <a:gd name="connsiteX3" fmla="*/ 5911 w 148621"/>
                <a:gd name="connsiteY3" fmla="*/ 309730 h 3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310452">
                  <a:moveTo>
                    <a:pt x="5911" y="5762"/>
                  </a:moveTo>
                  <a:lnTo>
                    <a:pt x="146464" y="5762"/>
                  </a:lnTo>
                  <a:lnTo>
                    <a:pt x="146464" y="309730"/>
                  </a:lnTo>
                  <a:lnTo>
                    <a:pt x="5911" y="309730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D8F7F7D0-B6B5-4112-9480-3C04B49AD3C4}"/>
                </a:ext>
              </a:extLst>
            </p:cNvPr>
            <p:cNvSpPr/>
            <p:nvPr/>
          </p:nvSpPr>
          <p:spPr>
            <a:xfrm>
              <a:off x="10748342" y="4558454"/>
              <a:ext cx="142897" cy="294990"/>
            </a:xfrm>
            <a:custGeom>
              <a:avLst/>
              <a:gdLst>
                <a:gd name="connsiteX0" fmla="*/ 5911 w 148621"/>
                <a:gd name="connsiteY0" fmla="*/ 5762 h 296655"/>
                <a:gd name="connsiteX1" fmla="*/ 146464 w 148621"/>
                <a:gd name="connsiteY1" fmla="*/ 5762 h 296655"/>
                <a:gd name="connsiteX2" fmla="*/ 146464 w 148621"/>
                <a:gd name="connsiteY2" fmla="*/ 291861 h 296655"/>
                <a:gd name="connsiteX3" fmla="*/ 5911 w 148621"/>
                <a:gd name="connsiteY3" fmla="*/ 291861 h 29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9665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91861"/>
                  </a:lnTo>
                  <a:lnTo>
                    <a:pt x="5911" y="29186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3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AD3A6171-F562-4F47-887A-22E0BBA396B2}"/>
                </a:ext>
              </a:extLst>
            </p:cNvPr>
            <p:cNvSpPr/>
            <p:nvPr/>
          </p:nvSpPr>
          <p:spPr>
            <a:xfrm>
              <a:off x="10288744" y="4471455"/>
              <a:ext cx="136093" cy="130344"/>
            </a:xfrm>
            <a:custGeom>
              <a:avLst/>
              <a:gdLst>
                <a:gd name="connsiteX0" fmla="*/ 3940 w 141543"/>
                <a:gd name="connsiteY0" fmla="*/ 3841 h 131080"/>
                <a:gd name="connsiteX1" fmla="*/ 144493 w 141543"/>
                <a:gd name="connsiteY1" fmla="*/ 3841 h 131080"/>
                <a:gd name="connsiteX2" fmla="*/ 144493 w 141543"/>
                <a:gd name="connsiteY2" fmla="*/ 128988 h 131080"/>
                <a:gd name="connsiteX3" fmla="*/ 3940 w 141543"/>
                <a:gd name="connsiteY3" fmla="*/ 128988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31080">
                  <a:moveTo>
                    <a:pt x="3940" y="3841"/>
                  </a:moveTo>
                  <a:lnTo>
                    <a:pt x="144493" y="3841"/>
                  </a:lnTo>
                  <a:lnTo>
                    <a:pt x="144493" y="128988"/>
                  </a:lnTo>
                  <a:lnTo>
                    <a:pt x="3940" y="128988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060CA265-FCF5-464C-9147-231F28A76259}"/>
                </a:ext>
              </a:extLst>
            </p:cNvPr>
            <p:cNvSpPr/>
            <p:nvPr/>
          </p:nvSpPr>
          <p:spPr>
            <a:xfrm>
              <a:off x="10511880" y="4451777"/>
              <a:ext cx="142897" cy="130344"/>
            </a:xfrm>
            <a:custGeom>
              <a:avLst/>
              <a:gdLst>
                <a:gd name="connsiteX0" fmla="*/ 5911 w 148621"/>
                <a:gd name="connsiteY0" fmla="*/ 5762 h 131080"/>
                <a:gd name="connsiteX1" fmla="*/ 146464 w 148621"/>
                <a:gd name="connsiteY1" fmla="*/ 5762 h 131080"/>
                <a:gd name="connsiteX2" fmla="*/ 146464 w 148621"/>
                <a:gd name="connsiteY2" fmla="*/ 130909 h 131080"/>
                <a:gd name="connsiteX3" fmla="*/ 5911 w 148621"/>
                <a:gd name="connsiteY3" fmla="*/ 130909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31080">
                  <a:moveTo>
                    <a:pt x="5911" y="5762"/>
                  </a:moveTo>
                  <a:lnTo>
                    <a:pt x="146464" y="5762"/>
                  </a:lnTo>
                  <a:lnTo>
                    <a:pt x="146464" y="130909"/>
                  </a:lnTo>
                  <a:lnTo>
                    <a:pt x="5911" y="130909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C8531DDB-B593-45E5-A931-AA2E333E5DB1}"/>
                </a:ext>
              </a:extLst>
            </p:cNvPr>
            <p:cNvSpPr/>
            <p:nvPr/>
          </p:nvSpPr>
          <p:spPr>
            <a:xfrm>
              <a:off x="10750236" y="4435919"/>
              <a:ext cx="136093" cy="130344"/>
            </a:xfrm>
            <a:custGeom>
              <a:avLst/>
              <a:gdLst>
                <a:gd name="connsiteX0" fmla="*/ 3941 w 141543"/>
                <a:gd name="connsiteY0" fmla="*/ 3841 h 131080"/>
                <a:gd name="connsiteX1" fmla="*/ 144494 w 141543"/>
                <a:gd name="connsiteY1" fmla="*/ 3841 h 131080"/>
                <a:gd name="connsiteX2" fmla="*/ 144494 w 141543"/>
                <a:gd name="connsiteY2" fmla="*/ 128988 h 131080"/>
                <a:gd name="connsiteX3" fmla="*/ 3941 w 141543"/>
                <a:gd name="connsiteY3" fmla="*/ 128988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31080">
                  <a:moveTo>
                    <a:pt x="3941" y="3841"/>
                  </a:moveTo>
                  <a:lnTo>
                    <a:pt x="144494" y="3841"/>
                  </a:lnTo>
                  <a:lnTo>
                    <a:pt x="144494" y="128988"/>
                  </a:lnTo>
                  <a:lnTo>
                    <a:pt x="3941" y="128988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0D66B73C-A4C2-436F-AD8C-8C9501AE772D}"/>
                </a:ext>
              </a:extLst>
            </p:cNvPr>
            <p:cNvSpPr/>
            <p:nvPr/>
          </p:nvSpPr>
          <p:spPr>
            <a:xfrm>
              <a:off x="10975265" y="4418150"/>
              <a:ext cx="136093" cy="130344"/>
            </a:xfrm>
            <a:custGeom>
              <a:avLst/>
              <a:gdLst>
                <a:gd name="connsiteX0" fmla="*/ 3940 w 141543"/>
                <a:gd name="connsiteY0" fmla="*/ 3841 h 131080"/>
                <a:gd name="connsiteX1" fmla="*/ 144494 w 141543"/>
                <a:gd name="connsiteY1" fmla="*/ 3841 h 131080"/>
                <a:gd name="connsiteX2" fmla="*/ 144494 w 141543"/>
                <a:gd name="connsiteY2" fmla="*/ 128988 h 131080"/>
                <a:gd name="connsiteX3" fmla="*/ 3940 w 141543"/>
                <a:gd name="connsiteY3" fmla="*/ 128988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31080">
                  <a:moveTo>
                    <a:pt x="3940" y="3841"/>
                  </a:moveTo>
                  <a:lnTo>
                    <a:pt x="144494" y="3841"/>
                  </a:lnTo>
                  <a:lnTo>
                    <a:pt x="144494" y="128988"/>
                  </a:lnTo>
                  <a:lnTo>
                    <a:pt x="3940" y="128988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454F7026-4277-45D6-895A-7C32FE740106}"/>
                </a:ext>
              </a:extLst>
            </p:cNvPr>
            <p:cNvSpPr/>
            <p:nvPr/>
          </p:nvSpPr>
          <p:spPr>
            <a:xfrm>
              <a:off x="10286850" y="4362937"/>
              <a:ext cx="142897" cy="116624"/>
            </a:xfrm>
            <a:custGeom>
              <a:avLst/>
              <a:gdLst>
                <a:gd name="connsiteX0" fmla="*/ 5911 w 148621"/>
                <a:gd name="connsiteY0" fmla="*/ 5762 h 117282"/>
                <a:gd name="connsiteX1" fmla="*/ 146464 w 148621"/>
                <a:gd name="connsiteY1" fmla="*/ 5762 h 117282"/>
                <a:gd name="connsiteX2" fmla="*/ 146464 w 148621"/>
                <a:gd name="connsiteY2" fmla="*/ 113040 h 117282"/>
                <a:gd name="connsiteX3" fmla="*/ 5911 w 148621"/>
                <a:gd name="connsiteY3" fmla="*/ 113040 h 117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17282">
                  <a:moveTo>
                    <a:pt x="5911" y="5762"/>
                  </a:moveTo>
                  <a:lnTo>
                    <a:pt x="146464" y="5762"/>
                  </a:lnTo>
                  <a:lnTo>
                    <a:pt x="146464" y="113040"/>
                  </a:lnTo>
                  <a:lnTo>
                    <a:pt x="5911" y="113040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bg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36555EA-D6F4-49E1-9D3C-6DE2DFC57FD6}"/>
                </a:ext>
              </a:extLst>
            </p:cNvPr>
            <p:cNvSpPr/>
            <p:nvPr/>
          </p:nvSpPr>
          <p:spPr>
            <a:xfrm>
              <a:off x="10513774" y="4329242"/>
              <a:ext cx="136093" cy="130344"/>
            </a:xfrm>
            <a:custGeom>
              <a:avLst/>
              <a:gdLst>
                <a:gd name="connsiteX0" fmla="*/ 3940 w 141543"/>
                <a:gd name="connsiteY0" fmla="*/ 3841 h 131080"/>
                <a:gd name="connsiteX1" fmla="*/ 144494 w 141543"/>
                <a:gd name="connsiteY1" fmla="*/ 3841 h 131080"/>
                <a:gd name="connsiteX2" fmla="*/ 144494 w 141543"/>
                <a:gd name="connsiteY2" fmla="*/ 128988 h 131080"/>
                <a:gd name="connsiteX3" fmla="*/ 3941 w 141543"/>
                <a:gd name="connsiteY3" fmla="*/ 128988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31080">
                  <a:moveTo>
                    <a:pt x="3940" y="3841"/>
                  </a:moveTo>
                  <a:lnTo>
                    <a:pt x="144494" y="3841"/>
                  </a:lnTo>
                  <a:lnTo>
                    <a:pt x="144494" y="128988"/>
                  </a:lnTo>
                  <a:lnTo>
                    <a:pt x="3941" y="128988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bg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4862FC7C-B873-42DE-87CC-2B4E5C3C5F9B}"/>
                </a:ext>
              </a:extLst>
            </p:cNvPr>
            <p:cNvSpPr/>
            <p:nvPr/>
          </p:nvSpPr>
          <p:spPr>
            <a:xfrm>
              <a:off x="10748342" y="4291796"/>
              <a:ext cx="142897" cy="150925"/>
            </a:xfrm>
            <a:custGeom>
              <a:avLst/>
              <a:gdLst>
                <a:gd name="connsiteX0" fmla="*/ 5911 w 148621"/>
                <a:gd name="connsiteY0" fmla="*/ 5762 h 151777"/>
                <a:gd name="connsiteX1" fmla="*/ 146464 w 148621"/>
                <a:gd name="connsiteY1" fmla="*/ 5762 h 151777"/>
                <a:gd name="connsiteX2" fmla="*/ 146464 w 148621"/>
                <a:gd name="connsiteY2" fmla="*/ 148777 h 151777"/>
                <a:gd name="connsiteX3" fmla="*/ 5911 w 148621"/>
                <a:gd name="connsiteY3" fmla="*/ 148777 h 15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151777">
                  <a:moveTo>
                    <a:pt x="5911" y="5762"/>
                  </a:moveTo>
                  <a:lnTo>
                    <a:pt x="146464" y="5762"/>
                  </a:lnTo>
                  <a:lnTo>
                    <a:pt x="146464" y="148777"/>
                  </a:lnTo>
                  <a:lnTo>
                    <a:pt x="5911" y="148777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bg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CB0B647-37D9-450E-A7CB-5BD07A443AE6}"/>
                </a:ext>
              </a:extLst>
            </p:cNvPr>
            <p:cNvSpPr/>
            <p:nvPr/>
          </p:nvSpPr>
          <p:spPr>
            <a:xfrm>
              <a:off x="10975265" y="4275938"/>
              <a:ext cx="136093" cy="144065"/>
            </a:xfrm>
            <a:custGeom>
              <a:avLst/>
              <a:gdLst>
                <a:gd name="connsiteX0" fmla="*/ 3940 w 141543"/>
                <a:gd name="connsiteY0" fmla="*/ 3841 h 144878"/>
                <a:gd name="connsiteX1" fmla="*/ 144494 w 141543"/>
                <a:gd name="connsiteY1" fmla="*/ 3841 h 144878"/>
                <a:gd name="connsiteX2" fmla="*/ 144494 w 141543"/>
                <a:gd name="connsiteY2" fmla="*/ 146857 h 144878"/>
                <a:gd name="connsiteX3" fmla="*/ 3940 w 141543"/>
                <a:gd name="connsiteY3" fmla="*/ 146857 h 14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44878">
                  <a:moveTo>
                    <a:pt x="3940" y="3841"/>
                  </a:moveTo>
                  <a:lnTo>
                    <a:pt x="144494" y="3841"/>
                  </a:lnTo>
                  <a:lnTo>
                    <a:pt x="144494" y="146857"/>
                  </a:lnTo>
                  <a:lnTo>
                    <a:pt x="3940" y="146857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bg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58B9549-5EE0-48BF-8E1F-99E4563CA9E5}"/>
                </a:ext>
              </a:extLst>
            </p:cNvPr>
            <p:cNvSpPr/>
            <p:nvPr/>
          </p:nvSpPr>
          <p:spPr>
            <a:xfrm>
              <a:off x="10513774" y="4187030"/>
              <a:ext cx="136093" cy="144065"/>
            </a:xfrm>
            <a:custGeom>
              <a:avLst/>
              <a:gdLst>
                <a:gd name="connsiteX0" fmla="*/ 3940 w 141543"/>
                <a:gd name="connsiteY0" fmla="*/ 3841 h 144878"/>
                <a:gd name="connsiteX1" fmla="*/ 144494 w 141543"/>
                <a:gd name="connsiteY1" fmla="*/ 3841 h 144878"/>
                <a:gd name="connsiteX2" fmla="*/ 144494 w 141543"/>
                <a:gd name="connsiteY2" fmla="*/ 146857 h 144878"/>
                <a:gd name="connsiteX3" fmla="*/ 3941 w 141543"/>
                <a:gd name="connsiteY3" fmla="*/ 146857 h 14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44878">
                  <a:moveTo>
                    <a:pt x="3940" y="3841"/>
                  </a:moveTo>
                  <a:lnTo>
                    <a:pt x="144494" y="3841"/>
                  </a:lnTo>
                  <a:lnTo>
                    <a:pt x="144494" y="146857"/>
                  </a:lnTo>
                  <a:lnTo>
                    <a:pt x="3941" y="146857"/>
                  </a:lnTo>
                  <a:close/>
                </a:path>
              </a:pathLst>
            </a:custGeom>
            <a:pattFill prst="pct20">
              <a:fgClr>
                <a:schemeClr val="accent4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A61A5283-EE88-4B5B-B25D-11C3DE20C222}"/>
                </a:ext>
              </a:extLst>
            </p:cNvPr>
            <p:cNvSpPr/>
            <p:nvPr/>
          </p:nvSpPr>
          <p:spPr>
            <a:xfrm>
              <a:off x="10288744" y="4240334"/>
              <a:ext cx="136093" cy="130344"/>
            </a:xfrm>
            <a:custGeom>
              <a:avLst/>
              <a:gdLst>
                <a:gd name="connsiteX0" fmla="*/ 3940 w 141543"/>
                <a:gd name="connsiteY0" fmla="*/ 3841 h 131080"/>
                <a:gd name="connsiteX1" fmla="*/ 144493 w 141543"/>
                <a:gd name="connsiteY1" fmla="*/ 3841 h 131080"/>
                <a:gd name="connsiteX2" fmla="*/ 144493 w 141543"/>
                <a:gd name="connsiteY2" fmla="*/ 128988 h 131080"/>
                <a:gd name="connsiteX3" fmla="*/ 3940 w 141543"/>
                <a:gd name="connsiteY3" fmla="*/ 128988 h 13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31080">
                  <a:moveTo>
                    <a:pt x="3940" y="3841"/>
                  </a:moveTo>
                  <a:lnTo>
                    <a:pt x="144493" y="3841"/>
                  </a:lnTo>
                  <a:lnTo>
                    <a:pt x="144493" y="128988"/>
                  </a:lnTo>
                  <a:lnTo>
                    <a:pt x="3940" y="128988"/>
                  </a:lnTo>
                  <a:close/>
                </a:path>
              </a:pathLst>
            </a:custGeom>
            <a:pattFill prst="pct20">
              <a:fgClr>
                <a:schemeClr val="accent4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2A39135-B129-4007-B0D3-449C8D6E49FA}"/>
                </a:ext>
              </a:extLst>
            </p:cNvPr>
            <p:cNvSpPr/>
            <p:nvPr/>
          </p:nvSpPr>
          <p:spPr>
            <a:xfrm>
              <a:off x="10975265" y="4080353"/>
              <a:ext cx="136093" cy="198947"/>
            </a:xfrm>
            <a:custGeom>
              <a:avLst/>
              <a:gdLst>
                <a:gd name="connsiteX0" fmla="*/ 3940 w 141543"/>
                <a:gd name="connsiteY0" fmla="*/ 3841 h 200069"/>
                <a:gd name="connsiteX1" fmla="*/ 144494 w 141543"/>
                <a:gd name="connsiteY1" fmla="*/ 3841 h 200069"/>
                <a:gd name="connsiteX2" fmla="*/ 144494 w 141543"/>
                <a:gd name="connsiteY2" fmla="*/ 200530 h 200069"/>
                <a:gd name="connsiteX3" fmla="*/ 3940 w 141543"/>
                <a:gd name="connsiteY3" fmla="*/ 200530 h 20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200069">
                  <a:moveTo>
                    <a:pt x="3940" y="3841"/>
                  </a:moveTo>
                  <a:lnTo>
                    <a:pt x="144494" y="3841"/>
                  </a:lnTo>
                  <a:lnTo>
                    <a:pt x="144494" y="200530"/>
                  </a:lnTo>
                  <a:lnTo>
                    <a:pt x="3940" y="200530"/>
                  </a:lnTo>
                  <a:close/>
                </a:path>
              </a:pathLst>
            </a:custGeom>
            <a:pattFill prst="pct20">
              <a:fgClr>
                <a:schemeClr val="accent4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596634A8-34E9-4A83-963F-13E598E18553}"/>
                </a:ext>
              </a:extLst>
            </p:cNvPr>
            <p:cNvSpPr/>
            <p:nvPr/>
          </p:nvSpPr>
          <p:spPr>
            <a:xfrm>
              <a:off x="10750236" y="4133657"/>
              <a:ext cx="136093" cy="164646"/>
            </a:xfrm>
            <a:custGeom>
              <a:avLst/>
              <a:gdLst>
                <a:gd name="connsiteX0" fmla="*/ 3941 w 141543"/>
                <a:gd name="connsiteY0" fmla="*/ 3841 h 165574"/>
                <a:gd name="connsiteX1" fmla="*/ 144494 w 141543"/>
                <a:gd name="connsiteY1" fmla="*/ 3841 h 165574"/>
                <a:gd name="connsiteX2" fmla="*/ 144494 w 141543"/>
                <a:gd name="connsiteY2" fmla="*/ 164725 h 165574"/>
                <a:gd name="connsiteX3" fmla="*/ 3941 w 141543"/>
                <a:gd name="connsiteY3" fmla="*/ 164725 h 16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165574">
                  <a:moveTo>
                    <a:pt x="3941" y="3841"/>
                  </a:moveTo>
                  <a:lnTo>
                    <a:pt x="144494" y="3841"/>
                  </a:lnTo>
                  <a:lnTo>
                    <a:pt x="144494" y="164725"/>
                  </a:lnTo>
                  <a:lnTo>
                    <a:pt x="3941" y="164725"/>
                  </a:lnTo>
                  <a:close/>
                </a:path>
              </a:pathLst>
            </a:custGeom>
            <a:pattFill prst="pct20">
              <a:fgClr>
                <a:schemeClr val="accent4"/>
              </a:fgClr>
              <a:bgClr>
                <a:schemeClr val="accent5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A473F1DB-4913-4496-99F0-3E37EB5E9412}"/>
                </a:ext>
              </a:extLst>
            </p:cNvPr>
            <p:cNvSpPr/>
            <p:nvPr/>
          </p:nvSpPr>
          <p:spPr>
            <a:xfrm>
              <a:off x="10286850" y="4202887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C5D274B-63B6-41ED-BD59-A2DD62258B00}"/>
                </a:ext>
              </a:extLst>
            </p:cNvPr>
            <p:cNvSpPr/>
            <p:nvPr/>
          </p:nvSpPr>
          <p:spPr>
            <a:xfrm>
              <a:off x="10513774" y="4133657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1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1" y="57446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F7CB6C7C-C65D-4D46-A3E8-158CEB66E791}"/>
                </a:ext>
              </a:extLst>
            </p:cNvPr>
            <p:cNvSpPr/>
            <p:nvPr/>
          </p:nvSpPr>
          <p:spPr>
            <a:xfrm>
              <a:off x="10975265" y="4026980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0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0" y="57446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F33E8DC9-4E9A-4C2F-8132-58146BB05431}"/>
                </a:ext>
              </a:extLst>
            </p:cNvPr>
            <p:cNvSpPr/>
            <p:nvPr/>
          </p:nvSpPr>
          <p:spPr>
            <a:xfrm>
              <a:off x="10750236" y="4080353"/>
              <a:ext cx="136093" cy="54882"/>
            </a:xfrm>
            <a:custGeom>
              <a:avLst/>
              <a:gdLst>
                <a:gd name="connsiteX0" fmla="*/ 3941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1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1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1" y="57446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chemeClr val="accent2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5E1A5A80-1E31-4C56-8C8E-1FCD9531D4C2}"/>
                </a:ext>
              </a:extLst>
            </p:cNvPr>
            <p:cNvSpPr/>
            <p:nvPr/>
          </p:nvSpPr>
          <p:spPr>
            <a:xfrm>
              <a:off x="10513774" y="4080353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1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1" y="57446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DB17A935-17E9-4CC8-8D3E-7E4356D9DB9F}"/>
                </a:ext>
              </a:extLst>
            </p:cNvPr>
            <p:cNvSpPr/>
            <p:nvPr/>
          </p:nvSpPr>
          <p:spPr>
            <a:xfrm>
              <a:off x="10288744" y="4151493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3 w 141543"/>
                <a:gd name="connsiteY1" fmla="*/ 3841 h 55191"/>
                <a:gd name="connsiteX2" fmla="*/ 144493 w 141543"/>
                <a:gd name="connsiteY2" fmla="*/ 57446 h 55191"/>
                <a:gd name="connsiteX3" fmla="*/ 3940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3" y="3841"/>
                  </a:lnTo>
                  <a:lnTo>
                    <a:pt x="144493" y="57446"/>
                  </a:lnTo>
                  <a:lnTo>
                    <a:pt x="3940" y="57446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3D0BC3CB-D1BE-4B92-99E4-83F839FDC0A3}"/>
                </a:ext>
              </a:extLst>
            </p:cNvPr>
            <p:cNvSpPr/>
            <p:nvPr/>
          </p:nvSpPr>
          <p:spPr>
            <a:xfrm>
              <a:off x="10975265" y="3973676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0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0" y="57446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F33A4BFB-FFEC-4C3E-A7E7-88CA5B9D623B}"/>
                </a:ext>
              </a:extLst>
            </p:cNvPr>
            <p:cNvSpPr/>
            <p:nvPr/>
          </p:nvSpPr>
          <p:spPr>
            <a:xfrm>
              <a:off x="10748342" y="4025070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6 h 62090"/>
                <a:gd name="connsiteX3" fmla="*/ 5911 w 148621"/>
                <a:gd name="connsiteY3" fmla="*/ 59366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6"/>
                  </a:lnTo>
                  <a:lnTo>
                    <a:pt x="5911" y="59366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chemeClr val="bg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561AD385-B366-486A-B977-481C36E7C304}"/>
                </a:ext>
              </a:extLst>
            </p:cNvPr>
            <p:cNvSpPr/>
            <p:nvPr/>
          </p:nvSpPr>
          <p:spPr>
            <a:xfrm>
              <a:off x="10288744" y="4098120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3 w 141543"/>
                <a:gd name="connsiteY1" fmla="*/ 3841 h 55191"/>
                <a:gd name="connsiteX2" fmla="*/ 144493 w 141543"/>
                <a:gd name="connsiteY2" fmla="*/ 57446 h 55191"/>
                <a:gd name="connsiteX3" fmla="*/ 3940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3" y="3841"/>
                  </a:lnTo>
                  <a:lnTo>
                    <a:pt x="144493" y="57446"/>
                  </a:lnTo>
                  <a:lnTo>
                    <a:pt x="3940" y="57446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accent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6A38F54C-22E6-4B6A-9514-7053CBC36FBC}"/>
                </a:ext>
              </a:extLst>
            </p:cNvPr>
            <p:cNvSpPr/>
            <p:nvPr/>
          </p:nvSpPr>
          <p:spPr>
            <a:xfrm>
              <a:off x="10513774" y="4026980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1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1" y="57446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accent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C1D60057-D19D-41D4-AF16-B781ED7F3233}"/>
                </a:ext>
              </a:extLst>
            </p:cNvPr>
            <p:cNvSpPr/>
            <p:nvPr/>
          </p:nvSpPr>
          <p:spPr>
            <a:xfrm>
              <a:off x="10975265" y="3920303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0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0" y="57446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accent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9EF5731-BCD2-4493-B0A2-BA5F5CFA8744}"/>
                </a:ext>
              </a:extLst>
            </p:cNvPr>
            <p:cNvSpPr/>
            <p:nvPr/>
          </p:nvSpPr>
          <p:spPr>
            <a:xfrm>
              <a:off x="10748342" y="3971766"/>
              <a:ext cx="142897" cy="61743"/>
            </a:xfrm>
            <a:custGeom>
              <a:avLst/>
              <a:gdLst>
                <a:gd name="connsiteX0" fmla="*/ 5911 w 148621"/>
                <a:gd name="connsiteY0" fmla="*/ 5762 h 62090"/>
                <a:gd name="connsiteX1" fmla="*/ 146464 w 148621"/>
                <a:gd name="connsiteY1" fmla="*/ 5762 h 62090"/>
                <a:gd name="connsiteX2" fmla="*/ 146464 w 148621"/>
                <a:gd name="connsiteY2" fmla="*/ 59367 h 62090"/>
                <a:gd name="connsiteX3" fmla="*/ 5911 w 148621"/>
                <a:gd name="connsiteY3" fmla="*/ 59367 h 6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62090">
                  <a:moveTo>
                    <a:pt x="5911" y="5762"/>
                  </a:moveTo>
                  <a:lnTo>
                    <a:pt x="146464" y="5762"/>
                  </a:lnTo>
                  <a:lnTo>
                    <a:pt x="146464" y="59367"/>
                  </a:lnTo>
                  <a:lnTo>
                    <a:pt x="5911" y="59367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accent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ADEBB6B2-133E-497A-82CA-5B6BF450ABE5}"/>
                </a:ext>
              </a:extLst>
            </p:cNvPr>
            <p:cNvSpPr/>
            <p:nvPr/>
          </p:nvSpPr>
          <p:spPr>
            <a:xfrm>
              <a:off x="10286850" y="4060675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E56066B7-CC7D-4E69-8219-BF34F96152A4}"/>
                </a:ext>
              </a:extLst>
            </p:cNvPr>
            <p:cNvSpPr/>
            <p:nvPr/>
          </p:nvSpPr>
          <p:spPr>
            <a:xfrm>
              <a:off x="10511880" y="3989534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24D4A58E-1E23-4728-AE0D-6F94AD93533A}"/>
                </a:ext>
              </a:extLst>
            </p:cNvPr>
            <p:cNvSpPr/>
            <p:nvPr/>
          </p:nvSpPr>
          <p:spPr>
            <a:xfrm>
              <a:off x="10975265" y="3866999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0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0" y="57446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603F4A12-C83D-428D-BAF8-40DE7D614359}"/>
                </a:ext>
              </a:extLst>
            </p:cNvPr>
            <p:cNvSpPr/>
            <p:nvPr/>
          </p:nvSpPr>
          <p:spPr>
            <a:xfrm>
              <a:off x="10750236" y="3920303"/>
              <a:ext cx="136093" cy="54882"/>
            </a:xfrm>
            <a:custGeom>
              <a:avLst/>
              <a:gdLst>
                <a:gd name="connsiteX0" fmla="*/ 3941 w 141543"/>
                <a:gd name="connsiteY0" fmla="*/ 3841 h 55191"/>
                <a:gd name="connsiteX1" fmla="*/ 144494 w 141543"/>
                <a:gd name="connsiteY1" fmla="*/ 3841 h 55191"/>
                <a:gd name="connsiteX2" fmla="*/ 144494 w 141543"/>
                <a:gd name="connsiteY2" fmla="*/ 57446 h 55191"/>
                <a:gd name="connsiteX3" fmla="*/ 3941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1" y="3841"/>
                  </a:moveTo>
                  <a:lnTo>
                    <a:pt x="144494" y="3841"/>
                  </a:lnTo>
                  <a:lnTo>
                    <a:pt x="144494" y="57446"/>
                  </a:lnTo>
                  <a:lnTo>
                    <a:pt x="3941" y="57446"/>
                  </a:lnTo>
                  <a:close/>
                </a:path>
              </a:pathLst>
            </a:custGeom>
            <a:pattFill prst="pct20">
              <a:fgClr>
                <a:schemeClr val="bg2"/>
              </a:fgClr>
              <a:bgClr>
                <a:schemeClr val="tx1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936B5724-6D85-4EFB-A6C4-D0A413320FB7}"/>
                </a:ext>
              </a:extLst>
            </p:cNvPr>
            <p:cNvSpPr/>
            <p:nvPr/>
          </p:nvSpPr>
          <p:spPr>
            <a:xfrm>
              <a:off x="10511880" y="3953998"/>
              <a:ext cx="142897" cy="41162"/>
            </a:xfrm>
            <a:custGeom>
              <a:avLst/>
              <a:gdLst>
                <a:gd name="connsiteX0" fmla="*/ 5911 w 148621"/>
                <a:gd name="connsiteY0" fmla="*/ 5762 h 41393"/>
                <a:gd name="connsiteX1" fmla="*/ 146464 w 148621"/>
                <a:gd name="connsiteY1" fmla="*/ 5762 h 41393"/>
                <a:gd name="connsiteX2" fmla="*/ 146464 w 148621"/>
                <a:gd name="connsiteY2" fmla="*/ 41498 h 41393"/>
                <a:gd name="connsiteX3" fmla="*/ 5911 w 148621"/>
                <a:gd name="connsiteY3" fmla="*/ 4149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41393">
                  <a:moveTo>
                    <a:pt x="5911" y="5762"/>
                  </a:moveTo>
                  <a:lnTo>
                    <a:pt x="146464" y="5762"/>
                  </a:lnTo>
                  <a:lnTo>
                    <a:pt x="146464" y="41498"/>
                  </a:lnTo>
                  <a:lnTo>
                    <a:pt x="5911" y="41498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0ADBB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D0FF3F90-CE38-4575-BF3D-A6057A742CDB}"/>
                </a:ext>
              </a:extLst>
            </p:cNvPr>
            <p:cNvSpPr/>
            <p:nvPr/>
          </p:nvSpPr>
          <p:spPr>
            <a:xfrm>
              <a:off x="10288744" y="4009212"/>
              <a:ext cx="136093" cy="54882"/>
            </a:xfrm>
            <a:custGeom>
              <a:avLst/>
              <a:gdLst>
                <a:gd name="connsiteX0" fmla="*/ 3940 w 141543"/>
                <a:gd name="connsiteY0" fmla="*/ 3841 h 55191"/>
                <a:gd name="connsiteX1" fmla="*/ 144493 w 141543"/>
                <a:gd name="connsiteY1" fmla="*/ 3841 h 55191"/>
                <a:gd name="connsiteX2" fmla="*/ 144493 w 141543"/>
                <a:gd name="connsiteY2" fmla="*/ 57446 h 55191"/>
                <a:gd name="connsiteX3" fmla="*/ 3940 w 141543"/>
                <a:gd name="connsiteY3" fmla="*/ 57446 h 5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55191">
                  <a:moveTo>
                    <a:pt x="3940" y="3841"/>
                  </a:moveTo>
                  <a:lnTo>
                    <a:pt x="144493" y="3841"/>
                  </a:lnTo>
                  <a:lnTo>
                    <a:pt x="144493" y="57446"/>
                  </a:lnTo>
                  <a:lnTo>
                    <a:pt x="3940" y="57446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0ADBB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98C08B5C-E5C4-4C0D-A120-357198935AFF}"/>
                </a:ext>
              </a:extLst>
            </p:cNvPr>
            <p:cNvSpPr/>
            <p:nvPr/>
          </p:nvSpPr>
          <p:spPr>
            <a:xfrm>
              <a:off x="10750236" y="3884767"/>
              <a:ext cx="136093" cy="41162"/>
            </a:xfrm>
            <a:custGeom>
              <a:avLst/>
              <a:gdLst>
                <a:gd name="connsiteX0" fmla="*/ 3941 w 141543"/>
                <a:gd name="connsiteY0" fmla="*/ 3841 h 41393"/>
                <a:gd name="connsiteX1" fmla="*/ 144494 w 141543"/>
                <a:gd name="connsiteY1" fmla="*/ 3841 h 41393"/>
                <a:gd name="connsiteX2" fmla="*/ 144494 w 141543"/>
                <a:gd name="connsiteY2" fmla="*/ 39578 h 41393"/>
                <a:gd name="connsiteX3" fmla="*/ 3941 w 141543"/>
                <a:gd name="connsiteY3" fmla="*/ 3957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41393">
                  <a:moveTo>
                    <a:pt x="3941" y="3841"/>
                  </a:moveTo>
                  <a:lnTo>
                    <a:pt x="144494" y="3841"/>
                  </a:lnTo>
                  <a:lnTo>
                    <a:pt x="144494" y="39578"/>
                  </a:lnTo>
                  <a:lnTo>
                    <a:pt x="3941" y="39578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0ADBB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D4596FF9-E911-445E-BD19-91B9706BD649}"/>
                </a:ext>
              </a:extLst>
            </p:cNvPr>
            <p:cNvSpPr/>
            <p:nvPr/>
          </p:nvSpPr>
          <p:spPr>
            <a:xfrm>
              <a:off x="10975265" y="3831463"/>
              <a:ext cx="136093" cy="41162"/>
            </a:xfrm>
            <a:custGeom>
              <a:avLst/>
              <a:gdLst>
                <a:gd name="connsiteX0" fmla="*/ 3940 w 141543"/>
                <a:gd name="connsiteY0" fmla="*/ 3841 h 41393"/>
                <a:gd name="connsiteX1" fmla="*/ 144494 w 141543"/>
                <a:gd name="connsiteY1" fmla="*/ 3841 h 41393"/>
                <a:gd name="connsiteX2" fmla="*/ 144494 w 141543"/>
                <a:gd name="connsiteY2" fmla="*/ 39578 h 41393"/>
                <a:gd name="connsiteX3" fmla="*/ 3940 w 141543"/>
                <a:gd name="connsiteY3" fmla="*/ 39578 h 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" h="41393">
                  <a:moveTo>
                    <a:pt x="3940" y="3841"/>
                  </a:moveTo>
                  <a:lnTo>
                    <a:pt x="144494" y="3841"/>
                  </a:lnTo>
                  <a:lnTo>
                    <a:pt x="144494" y="39578"/>
                  </a:lnTo>
                  <a:lnTo>
                    <a:pt x="3940" y="39578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0ADBB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69D50378-F5EC-4F10-82F9-CD7236271F18}"/>
                </a:ext>
              </a:extLst>
            </p:cNvPr>
            <p:cNvSpPr/>
            <p:nvPr/>
          </p:nvSpPr>
          <p:spPr>
            <a:xfrm>
              <a:off x="10286850" y="3989534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pattFill prst="pct20">
              <a:fgClr>
                <a:srgbClr val="FFFFFF"/>
              </a:fgClr>
              <a:bgClr>
                <a:schemeClr val="accent4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0CC43D2B-32DC-423D-800A-955BEB5D48CE}"/>
                </a:ext>
              </a:extLst>
            </p:cNvPr>
            <p:cNvSpPr/>
            <p:nvPr/>
          </p:nvSpPr>
          <p:spPr>
            <a:xfrm>
              <a:off x="10511880" y="3936230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pattFill prst="pct20">
              <a:fgClr>
                <a:srgbClr val="FFFFFF"/>
              </a:fgClr>
              <a:bgClr>
                <a:schemeClr val="accent4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1CD58874-1176-4156-B8B0-8181D3C210D6}"/>
                </a:ext>
              </a:extLst>
            </p:cNvPr>
            <p:cNvSpPr/>
            <p:nvPr/>
          </p:nvSpPr>
          <p:spPr>
            <a:xfrm>
              <a:off x="10748342" y="3865089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pattFill prst="pct20">
              <a:fgClr>
                <a:srgbClr val="FFFFFF"/>
              </a:fgClr>
              <a:bgClr>
                <a:schemeClr val="accent4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A54E723B-75F1-499C-A099-8A23AB24EBD3}"/>
                </a:ext>
              </a:extLst>
            </p:cNvPr>
            <p:cNvSpPr/>
            <p:nvPr/>
          </p:nvSpPr>
          <p:spPr>
            <a:xfrm>
              <a:off x="10973371" y="3811717"/>
              <a:ext cx="142897" cy="27441"/>
            </a:xfrm>
            <a:custGeom>
              <a:avLst/>
              <a:gdLst>
                <a:gd name="connsiteX0" fmla="*/ 5911 w 148621"/>
                <a:gd name="connsiteY0" fmla="*/ 5762 h 27595"/>
                <a:gd name="connsiteX1" fmla="*/ 146464 w 148621"/>
                <a:gd name="connsiteY1" fmla="*/ 5762 h 27595"/>
                <a:gd name="connsiteX2" fmla="*/ 146464 w 148621"/>
                <a:gd name="connsiteY2" fmla="*/ 23630 h 27595"/>
                <a:gd name="connsiteX3" fmla="*/ 5911 w 148621"/>
                <a:gd name="connsiteY3" fmla="*/ 23630 h 2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621" h="27595">
                  <a:moveTo>
                    <a:pt x="5911" y="5762"/>
                  </a:moveTo>
                  <a:lnTo>
                    <a:pt x="146464" y="5762"/>
                  </a:lnTo>
                  <a:lnTo>
                    <a:pt x="146464" y="23630"/>
                  </a:lnTo>
                  <a:lnTo>
                    <a:pt x="5911" y="23630"/>
                  </a:lnTo>
                  <a:close/>
                </a:path>
              </a:pathLst>
            </a:custGeom>
            <a:pattFill prst="pct20">
              <a:fgClr>
                <a:srgbClr val="FFFFFF"/>
              </a:fgClr>
              <a:bgClr>
                <a:schemeClr val="accent4"/>
              </a:bgClr>
            </a:patt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7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22C37-ADEA-4A37-BB0E-8D8C7D9EB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42239"/>
            <a:ext cx="10382250" cy="39081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C0E44C-B3AD-41E1-9F76-55C48395C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2018 Global Nutrition Report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FCCA3-33C9-4007-8670-6CC4C5ACB4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Percentage of unhealthy packaged foods higher in “emerging” markets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3ECF4-3FCB-4E33-A3ED-BE571D8D4F46}"/>
              </a:ext>
            </a:extLst>
          </p:cNvPr>
          <p:cNvSpPr txBox="1"/>
          <p:nvPr/>
        </p:nvSpPr>
        <p:spPr>
          <a:xfrm>
            <a:off x="513982" y="5793518"/>
            <a:ext cx="4485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Note: Amended from </a:t>
            </a:r>
            <a:r>
              <a:rPr lang="en-US" sz="1200" b="1" i="1" dirty="0"/>
              <a:t>Global Nutrition Report 2018</a:t>
            </a:r>
          </a:p>
        </p:txBody>
      </p:sp>
    </p:spTree>
    <p:extLst>
      <p:ext uri="{BB962C8B-B14F-4D97-AF65-F5344CB8AC3E}">
        <p14:creationId xmlns:p14="http://schemas.microsoft.com/office/powerpoint/2010/main" val="5940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3B426BA-6920-41D0-9542-7D75801AC3D9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8BFD45-6C0D-4C5E-919F-830906079B58}"/>
              </a:ext>
            </a:extLst>
          </p:cNvPr>
          <p:cNvSpPr/>
          <p:nvPr/>
        </p:nvSpPr>
        <p:spPr>
          <a:xfrm>
            <a:off x="7532119" y="2064147"/>
            <a:ext cx="4312457" cy="13234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6286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Adults 19-64 years eat on average 19g dietary fibre per day, far less than the recommended 30g</a:t>
            </a:r>
            <a:br>
              <a:rPr lang="en-GB" sz="1600" b="1" dirty="0">
                <a:solidFill>
                  <a:schemeClr val="bg1"/>
                </a:solidFill>
              </a:rPr>
            </a:br>
            <a:endParaRPr lang="en-GB" sz="1600" b="1" dirty="0">
              <a:solidFill>
                <a:schemeClr val="bg1"/>
              </a:solidFill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Meat intake in women meets the recommendation of no more than 70 g/day but men exceed recommendations</a:t>
            </a:r>
            <a:br>
              <a:rPr lang="en-GB" sz="1600" b="1" dirty="0">
                <a:solidFill>
                  <a:schemeClr val="bg1"/>
                </a:solidFill>
              </a:rPr>
            </a:br>
            <a:endParaRPr lang="en-GB" sz="1600" b="1" dirty="0">
              <a:solidFill>
                <a:schemeClr val="bg1"/>
              </a:solidFill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All age groups have a mean consumption of oily fish well below the recommended one portion (140g) per week.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44EB6-298D-465D-807D-78DD973CFFB7}"/>
              </a:ext>
            </a:extLst>
          </p:cNvPr>
          <p:cNvSpPr/>
          <p:nvPr/>
        </p:nvSpPr>
        <p:spPr>
          <a:xfrm>
            <a:off x="1609835" y="2102376"/>
            <a:ext cx="4312449" cy="18158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6286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69% of packaged foods in the UK do not align with healthy diets</a:t>
            </a:r>
            <a:br>
              <a:rPr lang="en-GB" sz="1600" b="1" dirty="0">
                <a:solidFill>
                  <a:schemeClr val="bg1"/>
                </a:solidFill>
              </a:rPr>
            </a:br>
            <a:endParaRPr lang="en-GB" sz="1600" b="1" dirty="0">
              <a:solidFill>
                <a:schemeClr val="bg1"/>
              </a:solidFill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8% of UK teenagers meet the 5 A Day recommendation for fruit and vegetables</a:t>
            </a:r>
            <a:br>
              <a:rPr lang="en-GB" sz="1600" b="1" dirty="0">
                <a:solidFill>
                  <a:schemeClr val="bg1"/>
                </a:solidFill>
              </a:rPr>
            </a:br>
            <a:endParaRPr lang="en-GB" sz="1600" b="1" dirty="0">
              <a:solidFill>
                <a:schemeClr val="bg1"/>
              </a:solidFill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</a:rPr>
              <a:t>Children aged 1.5-3 years consume 11.3% of their calories from added sugars, more than double recommendations.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1"/>
              </a:solidFill>
            </a:endParaRPr>
          </a:p>
          <a:p>
            <a:pPr marL="342900"/>
            <a:br>
              <a:rPr lang="en-GB" sz="1600" b="1" dirty="0">
                <a:solidFill>
                  <a:schemeClr val="bg1"/>
                </a:solidFill>
              </a:rPr>
            </a:br>
            <a:r>
              <a:rPr lang="en-US" sz="1600" dirty="0"/>
              <a:t>England, 2018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E35E18-5728-4617-89E6-27D86B864B51}"/>
              </a:ext>
            </a:extLst>
          </p:cNvPr>
          <p:cNvSpPr txBox="1">
            <a:spLocks/>
          </p:cNvSpPr>
          <p:nvPr/>
        </p:nvSpPr>
        <p:spPr>
          <a:xfrm>
            <a:off x="609600" y="369519"/>
            <a:ext cx="10972800" cy="596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6"/>
                </a:solidFill>
              </a:rPr>
              <a:t>What we are eating (or not) in the UK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25936-0F93-D743-AEC0-0F6D9CBD3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2018 Global Nutrition Report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2588CC-8341-4FD2-BA55-7B55E0618E3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0513-5529-4E3E-BF0F-484024AE6459}"/>
              </a:ext>
            </a:extLst>
          </p:cNvPr>
          <p:cNvCxnSpPr/>
          <p:nvPr/>
        </p:nvCxnSpPr>
        <p:spPr>
          <a:xfrm>
            <a:off x="0" y="6258128"/>
            <a:ext cx="12192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60BDD7-6030-4A1A-BA3B-B00CAFBFB8AF}"/>
              </a:ext>
            </a:extLst>
          </p:cNvPr>
          <p:cNvCxnSpPr>
            <a:cxnSpLocks/>
          </p:cNvCxnSpPr>
          <p:nvPr/>
        </p:nvCxnSpPr>
        <p:spPr>
          <a:xfrm flipV="1">
            <a:off x="6145700" y="2002971"/>
            <a:ext cx="0" cy="367314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04C49AB-32E3-9A45-8C48-2045327E02AE}"/>
              </a:ext>
            </a:extLst>
          </p:cNvPr>
          <p:cNvSpPr txBox="1"/>
          <p:nvPr/>
        </p:nvSpPr>
        <p:spPr>
          <a:xfrm>
            <a:off x="2208362" y="5932018"/>
            <a:ext cx="4485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Source: Public Health England,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9D8F5-3886-4F13-BF1E-F138A1600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2" y="2147161"/>
            <a:ext cx="1035955" cy="102371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1BB9D27E-8F79-4DDF-8640-9497784C899B}"/>
              </a:ext>
            </a:extLst>
          </p:cNvPr>
          <p:cNvGrpSpPr>
            <a:grpSpLocks noChangeAspect="1"/>
          </p:cNvGrpSpPr>
          <p:nvPr/>
        </p:nvGrpSpPr>
        <p:grpSpPr>
          <a:xfrm>
            <a:off x="698984" y="4359732"/>
            <a:ext cx="926251" cy="926251"/>
            <a:chOff x="538280" y="3795156"/>
            <a:chExt cx="1156036" cy="1156036"/>
          </a:xfrm>
        </p:grpSpPr>
        <p:sp>
          <p:nvSpPr>
            <p:cNvPr id="50" name="Rectangle 19">
              <a:extLst>
                <a:ext uri="{FF2B5EF4-FFF2-40B4-BE49-F238E27FC236}">
                  <a16:creationId xmlns:a16="http://schemas.microsoft.com/office/drawing/2014/main" id="{A1664E1F-6D0C-418E-8234-34A0E25C85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280" y="3795156"/>
              <a:ext cx="1156036" cy="1156036"/>
            </a:xfrm>
            <a:prstGeom prst="rect">
              <a:avLst/>
            </a:prstGeom>
            <a:solidFill>
              <a:schemeClr val="tx1"/>
            </a:solidFill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B0E342A-22B8-40D4-A55B-27ACC460B8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704"/>
            <a:stretch/>
          </p:blipFill>
          <p:spPr>
            <a:xfrm>
              <a:off x="667126" y="3836783"/>
              <a:ext cx="881062" cy="1072782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0CAC225-EC94-4599-8473-C6FDB3A2E0B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329" y="2166248"/>
            <a:ext cx="926251" cy="926251"/>
            <a:chOff x="6827617" y="2208896"/>
            <a:chExt cx="682625" cy="682625"/>
          </a:xfrm>
        </p:grpSpPr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270D211D-81AA-4C9F-B9DA-871C42AEF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7617" y="2208896"/>
              <a:ext cx="682625" cy="682625"/>
            </a:xfrm>
            <a:prstGeom prst="rect">
              <a:avLst/>
            </a:prstGeom>
            <a:solidFill>
              <a:schemeClr val="tx1"/>
            </a:solidFill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3" name="Group 18">
              <a:extLst>
                <a:ext uri="{FF2B5EF4-FFF2-40B4-BE49-F238E27FC236}">
                  <a16:creationId xmlns:a16="http://schemas.microsoft.com/office/drawing/2014/main" id="{2FE63117-5F14-4821-9069-95EF8C313B5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22867" y="2294621"/>
              <a:ext cx="479425" cy="493713"/>
              <a:chOff x="1872" y="803"/>
              <a:chExt cx="302" cy="311"/>
            </a:xfrm>
            <a:solidFill>
              <a:schemeClr val="tx1"/>
            </a:solidFill>
            <a:effectLst/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3D9E11CE-C500-4277-B3F7-093B98220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822"/>
                <a:ext cx="101" cy="100"/>
              </a:xfrm>
              <a:custGeom>
                <a:avLst/>
                <a:gdLst>
                  <a:gd name="T0" fmla="*/ 23 w 37"/>
                  <a:gd name="T1" fmla="*/ 33 h 37"/>
                  <a:gd name="T2" fmla="*/ 37 w 37"/>
                  <a:gd name="T3" fmla="*/ 0 h 37"/>
                  <a:gd name="T4" fmla="*/ 5 w 37"/>
                  <a:gd name="T5" fmla="*/ 14 h 37"/>
                  <a:gd name="T6" fmla="*/ 2 w 37"/>
                  <a:gd name="T7" fmla="*/ 35 h 37"/>
                  <a:gd name="T8" fmla="*/ 2 w 37"/>
                  <a:gd name="T9" fmla="*/ 35 h 37"/>
                  <a:gd name="T10" fmla="*/ 23 w 37"/>
                  <a:gd name="T11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7">
                    <a:moveTo>
                      <a:pt x="23" y="33"/>
                    </a:moveTo>
                    <a:cubicBezTo>
                      <a:pt x="33" y="26"/>
                      <a:pt x="37" y="12"/>
                      <a:pt x="37" y="0"/>
                    </a:cubicBezTo>
                    <a:cubicBezTo>
                      <a:pt x="25" y="1"/>
                      <a:pt x="11" y="4"/>
                      <a:pt x="5" y="14"/>
                    </a:cubicBezTo>
                    <a:cubicBezTo>
                      <a:pt x="1" y="21"/>
                      <a:pt x="0" y="28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9" y="37"/>
                      <a:pt x="17" y="36"/>
                      <a:pt x="23" y="33"/>
                    </a:cubicBezTo>
                    <a:close/>
                  </a:path>
                </a:pathLst>
              </a:custGeom>
              <a:grpFill/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1224D225-6BC1-4A59-B580-20E7A34BC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914"/>
                <a:ext cx="120" cy="73"/>
              </a:xfrm>
              <a:custGeom>
                <a:avLst/>
                <a:gdLst>
                  <a:gd name="T0" fmla="*/ 16 w 44"/>
                  <a:gd name="T1" fmla="*/ 3 h 27"/>
                  <a:gd name="T2" fmla="*/ 0 w 44"/>
                  <a:gd name="T3" fmla="*/ 14 h 27"/>
                  <a:gd name="T4" fmla="*/ 16 w 44"/>
                  <a:gd name="T5" fmla="*/ 25 h 27"/>
                  <a:gd name="T6" fmla="*/ 44 w 44"/>
                  <a:gd name="T7" fmla="*/ 14 h 27"/>
                  <a:gd name="T8" fmla="*/ 16 w 44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7">
                    <a:moveTo>
                      <a:pt x="16" y="3"/>
                    </a:moveTo>
                    <a:cubicBezTo>
                      <a:pt x="10" y="4"/>
                      <a:pt x="0" y="14"/>
                      <a:pt x="0" y="14"/>
                    </a:cubicBezTo>
                    <a:cubicBezTo>
                      <a:pt x="5" y="19"/>
                      <a:pt x="10" y="24"/>
                      <a:pt x="16" y="25"/>
                    </a:cubicBezTo>
                    <a:cubicBezTo>
                      <a:pt x="27" y="27"/>
                      <a:pt x="37" y="21"/>
                      <a:pt x="44" y="14"/>
                    </a:cubicBezTo>
                    <a:cubicBezTo>
                      <a:pt x="37" y="7"/>
                      <a:pt x="27" y="0"/>
                      <a:pt x="16" y="3"/>
                    </a:cubicBezTo>
                    <a:close/>
                  </a:path>
                </a:pathLst>
              </a:custGeom>
              <a:grpFill/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6CAA330F-6B52-47B8-BB9D-A53CD66A9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833"/>
                <a:ext cx="73" cy="119"/>
              </a:xfrm>
              <a:custGeom>
                <a:avLst/>
                <a:gdLst>
                  <a:gd name="T0" fmla="*/ 13 w 27"/>
                  <a:gd name="T1" fmla="*/ 0 h 44"/>
                  <a:gd name="T2" fmla="*/ 2 w 27"/>
                  <a:gd name="T3" fmla="*/ 28 h 44"/>
                  <a:gd name="T4" fmla="*/ 13 w 27"/>
                  <a:gd name="T5" fmla="*/ 44 h 44"/>
                  <a:gd name="T6" fmla="*/ 25 w 27"/>
                  <a:gd name="T7" fmla="*/ 28 h 44"/>
                  <a:gd name="T8" fmla="*/ 13 w 27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4">
                    <a:moveTo>
                      <a:pt x="13" y="0"/>
                    </a:moveTo>
                    <a:cubicBezTo>
                      <a:pt x="6" y="7"/>
                      <a:pt x="0" y="18"/>
                      <a:pt x="2" y="28"/>
                    </a:cubicBezTo>
                    <a:cubicBezTo>
                      <a:pt x="4" y="34"/>
                      <a:pt x="9" y="40"/>
                      <a:pt x="13" y="44"/>
                    </a:cubicBezTo>
                    <a:cubicBezTo>
                      <a:pt x="13" y="44"/>
                      <a:pt x="23" y="34"/>
                      <a:pt x="25" y="28"/>
                    </a:cubicBezTo>
                    <a:cubicBezTo>
                      <a:pt x="27" y="18"/>
                      <a:pt x="21" y="7"/>
                      <a:pt x="13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16703C40-1A4A-4A9A-9FCD-1B61AECD5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" y="965"/>
                <a:ext cx="119" cy="76"/>
              </a:xfrm>
              <a:custGeom>
                <a:avLst/>
                <a:gdLst>
                  <a:gd name="T0" fmla="*/ 16 w 44"/>
                  <a:gd name="T1" fmla="*/ 3 h 28"/>
                  <a:gd name="T2" fmla="*/ 0 w 44"/>
                  <a:gd name="T3" fmla="*/ 15 h 28"/>
                  <a:gd name="T4" fmla="*/ 16 w 44"/>
                  <a:gd name="T5" fmla="*/ 25 h 28"/>
                  <a:gd name="T6" fmla="*/ 44 w 44"/>
                  <a:gd name="T7" fmla="*/ 14 h 28"/>
                  <a:gd name="T8" fmla="*/ 16 w 44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16" y="3"/>
                    </a:moveTo>
                    <a:cubicBezTo>
                      <a:pt x="10" y="4"/>
                      <a:pt x="0" y="15"/>
                      <a:pt x="0" y="15"/>
                    </a:cubicBezTo>
                    <a:cubicBezTo>
                      <a:pt x="4" y="19"/>
                      <a:pt x="10" y="24"/>
                      <a:pt x="16" y="25"/>
                    </a:cubicBezTo>
                    <a:cubicBezTo>
                      <a:pt x="26" y="28"/>
                      <a:pt x="37" y="21"/>
                      <a:pt x="44" y="14"/>
                    </a:cubicBezTo>
                    <a:cubicBezTo>
                      <a:pt x="37" y="7"/>
                      <a:pt x="26" y="0"/>
                      <a:pt x="16" y="3"/>
                    </a:cubicBezTo>
                    <a:close/>
                  </a:path>
                </a:pathLst>
              </a:custGeom>
              <a:grpFill/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9E270F74-4395-4DD8-B6CE-0FFA488E5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6" y="884"/>
                <a:ext cx="74" cy="122"/>
              </a:xfrm>
              <a:custGeom>
                <a:avLst/>
                <a:gdLst>
                  <a:gd name="T0" fmla="*/ 13 w 27"/>
                  <a:gd name="T1" fmla="*/ 0 h 45"/>
                  <a:gd name="T2" fmla="*/ 2 w 27"/>
                  <a:gd name="T3" fmla="*/ 29 h 45"/>
                  <a:gd name="T4" fmla="*/ 13 w 27"/>
                  <a:gd name="T5" fmla="*/ 45 h 45"/>
                  <a:gd name="T6" fmla="*/ 24 w 27"/>
                  <a:gd name="T7" fmla="*/ 29 h 45"/>
                  <a:gd name="T8" fmla="*/ 13 w 27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5">
                    <a:moveTo>
                      <a:pt x="13" y="0"/>
                    </a:moveTo>
                    <a:cubicBezTo>
                      <a:pt x="6" y="7"/>
                      <a:pt x="0" y="18"/>
                      <a:pt x="2" y="29"/>
                    </a:cubicBezTo>
                    <a:cubicBezTo>
                      <a:pt x="4" y="35"/>
                      <a:pt x="8" y="40"/>
                      <a:pt x="13" y="45"/>
                    </a:cubicBezTo>
                    <a:cubicBezTo>
                      <a:pt x="13" y="45"/>
                      <a:pt x="23" y="35"/>
                      <a:pt x="24" y="29"/>
                    </a:cubicBezTo>
                    <a:cubicBezTo>
                      <a:pt x="27" y="18"/>
                      <a:pt x="20" y="7"/>
                      <a:pt x="13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35C259A7-0128-4D98-AA68-F979FC88D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1020"/>
                <a:ext cx="120" cy="73"/>
              </a:xfrm>
              <a:custGeom>
                <a:avLst/>
                <a:gdLst>
                  <a:gd name="T0" fmla="*/ 16 w 44"/>
                  <a:gd name="T1" fmla="*/ 2 h 27"/>
                  <a:gd name="T2" fmla="*/ 0 w 44"/>
                  <a:gd name="T3" fmla="*/ 14 h 27"/>
                  <a:gd name="T4" fmla="*/ 16 w 44"/>
                  <a:gd name="T5" fmla="*/ 24 h 27"/>
                  <a:gd name="T6" fmla="*/ 44 w 44"/>
                  <a:gd name="T7" fmla="*/ 13 h 27"/>
                  <a:gd name="T8" fmla="*/ 16 w 44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7">
                    <a:moveTo>
                      <a:pt x="16" y="2"/>
                    </a:moveTo>
                    <a:cubicBezTo>
                      <a:pt x="9" y="4"/>
                      <a:pt x="0" y="14"/>
                      <a:pt x="0" y="14"/>
                    </a:cubicBezTo>
                    <a:cubicBezTo>
                      <a:pt x="4" y="18"/>
                      <a:pt x="9" y="23"/>
                      <a:pt x="16" y="24"/>
                    </a:cubicBezTo>
                    <a:cubicBezTo>
                      <a:pt x="26" y="27"/>
                      <a:pt x="37" y="20"/>
                      <a:pt x="44" y="13"/>
                    </a:cubicBezTo>
                    <a:cubicBezTo>
                      <a:pt x="37" y="6"/>
                      <a:pt x="26" y="0"/>
                      <a:pt x="16" y="2"/>
                    </a:cubicBezTo>
                    <a:close/>
                  </a:path>
                </a:pathLst>
              </a:custGeom>
              <a:grpFill/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817109E4-C246-4EFD-B60C-9B85EA77A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936"/>
                <a:ext cx="76" cy="122"/>
              </a:xfrm>
              <a:custGeom>
                <a:avLst/>
                <a:gdLst>
                  <a:gd name="T0" fmla="*/ 14 w 28"/>
                  <a:gd name="T1" fmla="*/ 0 h 45"/>
                  <a:gd name="T2" fmla="*/ 3 w 28"/>
                  <a:gd name="T3" fmla="*/ 29 h 45"/>
                  <a:gd name="T4" fmla="*/ 14 w 28"/>
                  <a:gd name="T5" fmla="*/ 45 h 45"/>
                  <a:gd name="T6" fmla="*/ 25 w 28"/>
                  <a:gd name="T7" fmla="*/ 29 h 45"/>
                  <a:gd name="T8" fmla="*/ 14 w 28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5">
                    <a:moveTo>
                      <a:pt x="14" y="0"/>
                    </a:moveTo>
                    <a:cubicBezTo>
                      <a:pt x="7" y="8"/>
                      <a:pt x="0" y="18"/>
                      <a:pt x="3" y="29"/>
                    </a:cubicBezTo>
                    <a:cubicBezTo>
                      <a:pt x="4" y="35"/>
                      <a:pt x="9" y="40"/>
                      <a:pt x="14" y="45"/>
                    </a:cubicBezTo>
                    <a:cubicBezTo>
                      <a:pt x="14" y="45"/>
                      <a:pt x="24" y="35"/>
                      <a:pt x="25" y="29"/>
                    </a:cubicBezTo>
                    <a:cubicBezTo>
                      <a:pt x="28" y="18"/>
                      <a:pt x="21" y="8"/>
                      <a:pt x="14" y="0"/>
                    </a:cubicBezTo>
                    <a:close/>
                  </a:path>
                </a:pathLst>
              </a:custGeom>
              <a:grpFill/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Line 27">
                <a:extLst>
                  <a:ext uri="{FF2B5EF4-FFF2-40B4-BE49-F238E27FC236}">
                    <a16:creationId xmlns:a16="http://schemas.microsoft.com/office/drawing/2014/main" id="{657F8307-F21C-495C-9869-395084A13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0" y="1060"/>
                <a:ext cx="55" cy="54"/>
              </a:xfrm>
              <a:prstGeom prst="line">
                <a:avLst/>
              </a:prstGeom>
              <a:grpFill/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Oval 28">
                <a:extLst>
                  <a:ext uri="{FF2B5EF4-FFF2-40B4-BE49-F238E27FC236}">
                    <a16:creationId xmlns:a16="http://schemas.microsoft.com/office/drawing/2014/main" id="{534D38D4-E142-4814-BA8B-D55C82E8D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803"/>
                <a:ext cx="93" cy="89"/>
              </a:xfrm>
              <a:prstGeom prst="ellipse">
                <a:avLst/>
              </a:prstGeom>
              <a:grp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Line 29">
                <a:extLst>
                  <a:ext uri="{FF2B5EF4-FFF2-40B4-BE49-F238E27FC236}">
                    <a16:creationId xmlns:a16="http://schemas.microsoft.com/office/drawing/2014/main" id="{6654F10D-D4E8-4D5B-BE57-46B1CA4FC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9" y="849"/>
                <a:ext cx="38" cy="0"/>
              </a:xfrm>
              <a:prstGeom prst="line">
                <a:avLst/>
              </a:prstGeom>
              <a:grp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C1D35D41-52E8-477E-9937-115DE3FE5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030" y="4323835"/>
            <a:ext cx="1005990" cy="9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E7D10F-DB9A-6C40-BBAF-EDA7F38A41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2054" y="3055983"/>
            <a:ext cx="7371946" cy="1231106"/>
          </a:xfrm>
        </p:spPr>
        <p:txBody>
          <a:bodyPr/>
          <a:lstStyle/>
          <a:p>
            <a:r>
              <a:rPr lang="en-GB" dirty="0"/>
              <a:t>The opportunity has never been greater to effect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3B426BA-6920-41D0-9542-7D75801AC3D9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01F1B7-F80B-7141-B24C-DDAA5C5EA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4146" y="4097657"/>
            <a:ext cx="5035339" cy="161890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b="1" dirty="0">
                <a:solidFill>
                  <a:schemeClr val="bg1"/>
                </a:solidFill>
              </a:rPr>
              <a:t>CO-CREATE</a:t>
            </a:r>
            <a:br>
              <a:rPr lang="en-GB" sz="1600" b="1" dirty="0">
                <a:solidFill>
                  <a:schemeClr val="bg1"/>
                </a:solidFill>
              </a:rPr>
            </a:br>
            <a:endParaRPr lang="en-US" sz="16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accent3"/>
                </a:solidFill>
              </a:rPr>
              <a:t>Consortium of researchers from Europe and South Africa identifying solutions for obesity in adolescence through a systems approach and involving young people in all aspects of the project.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44EB6-298D-465D-807D-78DD973CFFB7}"/>
              </a:ext>
            </a:extLst>
          </p:cNvPr>
          <p:cNvSpPr/>
          <p:nvPr/>
        </p:nvSpPr>
        <p:spPr>
          <a:xfrm>
            <a:off x="609601" y="1885859"/>
            <a:ext cx="5414944" cy="18158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Global Dietary Database</a:t>
            </a:r>
            <a:br>
              <a:rPr lang="en-GB" sz="1600" b="1" dirty="0">
                <a:solidFill>
                  <a:schemeClr val="bg1"/>
                </a:solidFill>
              </a:rPr>
            </a:br>
            <a:endParaRPr lang="en-GB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</a:rPr>
              <a:t>Collating, processing and disseminating data on dietary intakes of major foods and nutrients for adults by age, sex, maternal status, education and rural or urban location.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</a:rPr>
              <a:t>Includes estimates for 187 countries.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64EC8-E933-49B1-A6BD-A04A3FA0C412}"/>
              </a:ext>
            </a:extLst>
          </p:cNvPr>
          <p:cNvSpPr/>
          <p:nvPr/>
        </p:nvSpPr>
        <p:spPr>
          <a:xfrm>
            <a:off x="609602" y="4097657"/>
            <a:ext cx="5414944" cy="1569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FAO/WHO </a:t>
            </a:r>
            <a:r>
              <a:rPr lang="en-GB" sz="1600" b="1" dirty="0">
                <a:solidFill>
                  <a:schemeClr val="bg1"/>
                </a:solidFill>
              </a:rPr>
              <a:t>Global Individual Food Consumption Data Tool (GIFT)</a:t>
            </a:r>
            <a:br>
              <a:rPr lang="en-GB" sz="1600" b="1" dirty="0">
                <a:solidFill>
                  <a:schemeClr val="bg1"/>
                </a:solidFill>
              </a:rPr>
            </a:b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</a:rPr>
              <a:t>Collates existing subnational and national datasets to provide an open-access platform to make individual quantitative food consumption data from all countries around the world.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8BFD45-6C0D-4C5E-919F-830906079B58}"/>
              </a:ext>
            </a:extLst>
          </p:cNvPr>
          <p:cNvSpPr/>
          <p:nvPr/>
        </p:nvSpPr>
        <p:spPr>
          <a:xfrm>
            <a:off x="6634146" y="1885859"/>
            <a:ext cx="5414942" cy="13234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The International Network for Food and Obesity/NCDs Research, Monitoring and Action Support (</a:t>
            </a:r>
            <a:r>
              <a:rPr lang="en-US" sz="1600" b="1" dirty="0">
                <a:solidFill>
                  <a:schemeClr val="bg1"/>
                </a:solidFill>
              </a:rPr>
              <a:t>INFORMAS)</a:t>
            </a:r>
            <a:br>
              <a:rPr lang="en-US" sz="1600" b="1" dirty="0">
                <a:solidFill>
                  <a:schemeClr val="bg1"/>
                </a:solidFill>
              </a:rPr>
            </a:br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3"/>
                </a:solidFill>
              </a:rPr>
              <a:t>Monitors and benchmarks efforts to create healthy food environments and rates public and private sector policies and actions to reduce obesity and NCDs.</a:t>
            </a:r>
            <a:endParaRPr lang="en-US" sz="1600" dirty="0">
              <a:solidFill>
                <a:schemeClr val="accent3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E35E18-5728-4617-89E6-27D86B864B51}"/>
              </a:ext>
            </a:extLst>
          </p:cNvPr>
          <p:cNvSpPr txBox="1">
            <a:spLocks/>
          </p:cNvSpPr>
          <p:nvPr/>
        </p:nvSpPr>
        <p:spPr>
          <a:xfrm>
            <a:off x="609600" y="369519"/>
            <a:ext cx="10972800" cy="596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6"/>
                </a:solidFill>
              </a:rPr>
              <a:t>More and better data is being collected, collated and analysed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25936-0F93-D743-AEC0-0F6D9CBD3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2018 Global Nutrition Report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2588CC-8341-4FD2-BA55-7B55E0618E3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0513-5529-4E3E-BF0F-484024AE6459}"/>
              </a:ext>
            </a:extLst>
          </p:cNvPr>
          <p:cNvCxnSpPr/>
          <p:nvPr/>
        </p:nvCxnSpPr>
        <p:spPr>
          <a:xfrm>
            <a:off x="0" y="6258128"/>
            <a:ext cx="12192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60BDD7-6030-4A1A-BA3B-B00CAFBFB8AF}"/>
              </a:ext>
            </a:extLst>
          </p:cNvPr>
          <p:cNvCxnSpPr>
            <a:cxnSpLocks/>
          </p:cNvCxnSpPr>
          <p:nvPr/>
        </p:nvCxnSpPr>
        <p:spPr>
          <a:xfrm flipV="1">
            <a:off x="6145700" y="2002971"/>
            <a:ext cx="0" cy="367314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9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3B426BA-6920-41D0-9542-7D75801AC3D9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01F1B7-F80B-7141-B24C-DDAA5C5EA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9301" y="4150822"/>
            <a:ext cx="3760184" cy="16189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4. Multi-level, community based interventions show rapid impact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3"/>
                </a:solidFill>
              </a:rPr>
              <a:t>Minimum dietary diversity prevalence increased 5.2%–24.9% in communities with intense activity by “Alive and Thrive” in Ethiopia 2015–2017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44EB6-298D-465D-807D-78DD973CFFB7}"/>
              </a:ext>
            </a:extLst>
          </p:cNvPr>
          <p:cNvSpPr/>
          <p:nvPr/>
        </p:nvSpPr>
        <p:spPr>
          <a:xfrm>
            <a:off x="1576097" y="1939024"/>
            <a:ext cx="4448448" cy="181588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>
              <a:buAutoNum type="arabicPeriod"/>
            </a:pPr>
            <a:r>
              <a:rPr lang="en-GB" sz="1600" b="1" dirty="0">
                <a:solidFill>
                  <a:schemeClr val="bg1"/>
                </a:solidFill>
              </a:rPr>
              <a:t> More countries have mandatory fortification</a:t>
            </a:r>
            <a:endParaRPr lang="en-US" sz="1600" dirty="0">
              <a:solidFill>
                <a:schemeClr val="accent1"/>
              </a:solidFill>
            </a:endParaRPr>
          </a:p>
          <a:p>
            <a:pPr marL="342000"/>
            <a:r>
              <a:rPr lang="en-US" sz="1600" dirty="0">
                <a:solidFill>
                  <a:schemeClr val="accent3"/>
                </a:solidFill>
              </a:rPr>
              <a:t>86 countries now require at least one type of cereal grain to be fortified with iron and/or folic acid. Only 19 countries are still classified with insufficient iodine intake, a dramatic shift from 110 countries in 1993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64EC8-E933-49B1-A6BD-A04A3FA0C412}"/>
              </a:ext>
            </a:extLst>
          </p:cNvPr>
          <p:cNvSpPr/>
          <p:nvPr/>
        </p:nvSpPr>
        <p:spPr>
          <a:xfrm>
            <a:off x="1928522" y="4150822"/>
            <a:ext cx="4096023" cy="1569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2. Governments are acting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to improve diets 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59 countries impose taxes on sugar-sweetened beverages, many in the context of excess intake: Mexico saw 9.7% decline in spending on sugary drinks within 2 years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8BFD45-6C0D-4C5E-919F-830906079B58}"/>
              </a:ext>
            </a:extLst>
          </p:cNvPr>
          <p:cNvSpPr/>
          <p:nvPr/>
        </p:nvSpPr>
        <p:spPr>
          <a:xfrm>
            <a:off x="7909301" y="1956953"/>
            <a:ext cx="3332440" cy="13234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3. Multi-sector action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in cities is growing</a:t>
            </a:r>
          </a:p>
          <a:p>
            <a:r>
              <a:rPr lang="en-US" sz="1600" dirty="0">
                <a:solidFill>
                  <a:schemeClr val="accent3"/>
                </a:solidFill>
              </a:rPr>
              <a:t>Decline of obesity in Amsterdam by 12.5%, small but declines in municipalities in the US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0C3D9F-DBB5-4616-87A3-551853D5A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6" r="12401"/>
          <a:stretch/>
        </p:blipFill>
        <p:spPr>
          <a:xfrm>
            <a:off x="6479657" y="1985881"/>
            <a:ext cx="1333500" cy="1200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60EB35-F7B9-4ED6-B3CB-E89740079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16" y="4121793"/>
            <a:ext cx="1228134" cy="1670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263522-74EA-465A-B94E-A0864DE0F9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04"/>
          <a:stretch/>
        </p:blipFill>
        <p:spPr>
          <a:xfrm>
            <a:off x="6402133" y="4163522"/>
            <a:ext cx="1511973" cy="1123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56CA0E-37C3-4D99-80CA-768B0B1BF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42" y="1958266"/>
            <a:ext cx="1320374" cy="1373425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5BE35E18-5728-4617-89E6-27D86B864B51}"/>
              </a:ext>
            </a:extLst>
          </p:cNvPr>
          <p:cNvSpPr txBox="1">
            <a:spLocks/>
          </p:cNvSpPr>
          <p:nvPr/>
        </p:nvSpPr>
        <p:spPr>
          <a:xfrm>
            <a:off x="609600" y="369519"/>
            <a:ext cx="10972800" cy="5967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/>
                </a:solidFill>
              </a:rPr>
              <a:t>There is progress in effective policies and </a:t>
            </a:r>
            <a:r>
              <a:rPr lang="en-US" dirty="0" err="1">
                <a:solidFill>
                  <a:schemeClr val="accent6"/>
                </a:solidFill>
              </a:rPr>
              <a:t>programmes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25936-0F93-D743-AEC0-0F6D9CBD3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2018 Global Nutrition Report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2588CC-8341-4FD2-BA55-7B55E0618E3F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0933880" y="5882472"/>
            <a:ext cx="739825" cy="7416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0513-5529-4E3E-BF0F-484024AE6459}"/>
              </a:ext>
            </a:extLst>
          </p:cNvPr>
          <p:cNvCxnSpPr/>
          <p:nvPr/>
        </p:nvCxnSpPr>
        <p:spPr>
          <a:xfrm>
            <a:off x="0" y="6258128"/>
            <a:ext cx="12192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60BDD7-6030-4A1A-BA3B-B00CAFBFB8AF}"/>
              </a:ext>
            </a:extLst>
          </p:cNvPr>
          <p:cNvCxnSpPr>
            <a:cxnSpLocks/>
          </p:cNvCxnSpPr>
          <p:nvPr/>
        </p:nvCxnSpPr>
        <p:spPr>
          <a:xfrm flipV="1">
            <a:off x="6145700" y="2002971"/>
            <a:ext cx="0" cy="3673140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E7D10F-DB9A-6C40-BBAF-EDA7F38A41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2054" y="3055983"/>
            <a:ext cx="7371946" cy="3077766"/>
          </a:xfrm>
        </p:spPr>
        <p:txBody>
          <a:bodyPr/>
          <a:lstStyle/>
          <a:p>
            <a:r>
              <a:rPr lang="en-GB" dirty="0"/>
              <a:t>The uncomfortable question is not so much why things are so bad, but </a:t>
            </a:r>
            <a:r>
              <a:rPr lang="en-GB"/>
              <a:t>why things </a:t>
            </a:r>
            <a:r>
              <a:rPr lang="en-GB" dirty="0"/>
              <a:t>are not better given how much more we know </a:t>
            </a:r>
            <a:r>
              <a:rPr lang="en-GB"/>
              <a:t>than before?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6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E7D10F-DB9A-6C40-BBAF-EDA7F38A41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2054" y="3055983"/>
            <a:ext cx="7371946" cy="615553"/>
          </a:xfrm>
        </p:spPr>
        <p:txBody>
          <a:bodyPr/>
          <a:lstStyle/>
          <a:p>
            <a:r>
              <a:rPr lang="en-US" dirty="0"/>
              <a:t>About the GNR</a:t>
            </a:r>
          </a:p>
        </p:txBody>
      </p:sp>
    </p:spTree>
    <p:extLst>
      <p:ext uri="{BB962C8B-B14F-4D97-AF65-F5344CB8AC3E}">
        <p14:creationId xmlns:p14="http://schemas.microsoft.com/office/powerpoint/2010/main" val="33859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2C4B30-56F9-4351-8783-05891AFCD13D}"/>
              </a:ext>
            </a:extLst>
          </p:cNvPr>
          <p:cNvSpPr/>
          <p:nvPr/>
        </p:nvSpPr>
        <p:spPr>
          <a:xfrm>
            <a:off x="-92185" y="-26621"/>
            <a:ext cx="12574078" cy="69112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90261C-F8D0-44A9-BFD6-00EC5569EF4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5830"/>
          <a:stretch/>
        </p:blipFill>
        <p:spPr>
          <a:xfrm>
            <a:off x="1732397" y="1261994"/>
            <a:ext cx="2520000" cy="234000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DE22EF-2C33-40C4-8A13-4E219B7F9A8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01229" y="1261994"/>
            <a:ext cx="2520000" cy="23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FDED57-B886-4DE9-9311-55A3BC7CABB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470061" y="1261994"/>
            <a:ext cx="2520000" cy="234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4B11A7-A278-4282-8B54-F39F9D67602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732397" y="3792077"/>
            <a:ext cx="2520000" cy="23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BCDF14-394D-4AF6-8B78-F05B73FC24E0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601229" y="3792077"/>
            <a:ext cx="2520000" cy="23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179450-0858-4D2C-890A-028DA9D57CC1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470061" y="3792077"/>
            <a:ext cx="252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5927E8-2372-4E3F-8D4F-949DBFD47D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2575" y="884879"/>
            <a:ext cx="10372725" cy="548331"/>
          </a:xfrm>
        </p:spPr>
        <p:txBody>
          <a:bodyPr/>
          <a:lstStyle/>
          <a:p>
            <a:r>
              <a:rPr lang="en-GB" sz="3900" dirty="0"/>
              <a:t>The Global Nutrition Report </a:t>
            </a:r>
            <a:r>
              <a:rPr lang="en-GB" sz="3900" i="1" dirty="0"/>
              <a:t>2014 to today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3B8DE7-9704-4F22-8AA5-FC330E84D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2018 Global Nutrition Report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Shining a light to spur action on nutrition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2017 Global Nutrition Report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Nourishing the SDGs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2016 Global Nutrition Report 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From promise to impact: ending malnutrition by 2030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2015 Global Nutrition Report 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Actions and accountability to advance nutrition and sustainable development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2014 Global Nutrition Report 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Actions and accountability to accelerate the world’s progress on nutrition</a:t>
            </a:r>
          </a:p>
        </p:txBody>
      </p:sp>
    </p:spTree>
    <p:extLst>
      <p:ext uri="{BB962C8B-B14F-4D97-AF65-F5344CB8AC3E}">
        <p14:creationId xmlns:p14="http://schemas.microsoft.com/office/powerpoint/2010/main" val="42929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1C669F-2862-4B61-B1D0-6BDB97832D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900" dirty="0"/>
              <a:t>The </a:t>
            </a:r>
            <a:r>
              <a:rPr lang="en-GB" sz="3900" i="1" dirty="0"/>
              <a:t>2018 Global Nutrition Report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965982-B5EB-4D14-8A65-B4C52AF1E1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Chapter 1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dirty="0"/>
              <a:t>Why malnutrition matters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Chapter 2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dirty="0"/>
              <a:t>The burden of malnutrition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Chapter 3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dirty="0"/>
              <a:t>Three issues in critical need of attention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Chapter 4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dirty="0"/>
              <a:t>What people eat and why it matters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Chapter 5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</a:pPr>
            <a:r>
              <a:rPr lang="en-GB" dirty="0"/>
              <a:t>The fight against malnutrition – commitments and financing</a:t>
            </a:r>
            <a:endParaRPr lang="en-GB" b="0" dirty="0"/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Chapter 6</a:t>
            </a:r>
          </a:p>
          <a:p>
            <a:pPr marL="2667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dirty="0"/>
              <a:t>Critical steps to get nutrition on track</a:t>
            </a:r>
          </a:p>
        </p:txBody>
      </p:sp>
    </p:spTree>
    <p:extLst>
      <p:ext uri="{BB962C8B-B14F-4D97-AF65-F5344CB8AC3E}">
        <p14:creationId xmlns:p14="http://schemas.microsoft.com/office/powerpoint/2010/main" val="27313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E7D10F-DB9A-6C40-BBAF-EDA7F38A41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2054" y="3055983"/>
            <a:ext cx="7371946" cy="1231106"/>
          </a:xfrm>
        </p:spPr>
        <p:txBody>
          <a:bodyPr/>
          <a:lstStyle/>
          <a:p>
            <a:r>
              <a:rPr lang="en-GB" dirty="0"/>
              <a:t>Malnutrition is a universal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DD3A6CE-4767-4401-B250-6D7CEB1252A3}"/>
              </a:ext>
            </a:extLst>
          </p:cNvPr>
          <p:cNvSpPr/>
          <p:nvPr/>
        </p:nvSpPr>
        <p:spPr>
          <a:xfrm>
            <a:off x="6142943" y="2001560"/>
            <a:ext cx="5342179" cy="1563166"/>
          </a:xfrm>
          <a:prstGeom prst="rect">
            <a:avLst/>
          </a:prstGeom>
          <a:solidFill>
            <a:srgbClr val="ECEFF1">
              <a:alpha val="80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FDC2407-D431-42A4-B932-A3960E3930D5}"/>
              </a:ext>
            </a:extLst>
          </p:cNvPr>
          <p:cNvSpPr/>
          <p:nvPr/>
        </p:nvSpPr>
        <p:spPr>
          <a:xfrm>
            <a:off x="495300" y="2001560"/>
            <a:ext cx="5035606" cy="3862792"/>
          </a:xfrm>
          <a:prstGeom prst="rect">
            <a:avLst/>
          </a:prstGeom>
          <a:solidFill>
            <a:srgbClr val="ECEFF1">
              <a:alpha val="80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E5579B0-CBAE-4E82-BDC2-A8E0AD538027}"/>
              </a:ext>
            </a:extLst>
          </p:cNvPr>
          <p:cNvSpPr/>
          <p:nvPr/>
        </p:nvSpPr>
        <p:spPr>
          <a:xfrm>
            <a:off x="6142944" y="3675082"/>
            <a:ext cx="5342179" cy="2191931"/>
          </a:xfrm>
          <a:prstGeom prst="rect">
            <a:avLst/>
          </a:prstGeom>
          <a:solidFill>
            <a:srgbClr val="ECEFF1">
              <a:alpha val="80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3FC6F-C54C-4C11-8931-C35DC9B3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 Global Nutrition Report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11804-34B1-43B5-A3D6-A7E6B257C7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The global burden of malnutrition is </a:t>
            </a:r>
            <a:br>
              <a:rPr lang="en-GB" dirty="0"/>
            </a:br>
            <a:r>
              <a:rPr lang="en-GB" dirty="0"/>
              <a:t>unacceptably high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783711-D1AF-4BE8-B716-5DF8A4EFFE91}"/>
              </a:ext>
            </a:extLst>
          </p:cNvPr>
          <p:cNvGrpSpPr/>
          <p:nvPr/>
        </p:nvGrpSpPr>
        <p:grpSpPr>
          <a:xfrm>
            <a:off x="609601" y="2190172"/>
            <a:ext cx="4734692" cy="1826760"/>
            <a:chOff x="3071089" y="2087391"/>
            <a:chExt cx="4734692" cy="18267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54995F-DEE2-4A95-8693-3B0016FBE6B0}"/>
                </a:ext>
              </a:extLst>
            </p:cNvPr>
            <p:cNvSpPr/>
            <p:nvPr/>
          </p:nvSpPr>
          <p:spPr>
            <a:xfrm>
              <a:off x="3071089" y="2087391"/>
              <a:ext cx="2808000" cy="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D1E7E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01C876-E975-4492-B835-EECF1F6C6FBD}"/>
                </a:ext>
              </a:extLst>
            </p:cNvPr>
            <p:cNvGrpSpPr/>
            <p:nvPr/>
          </p:nvGrpSpPr>
          <p:grpSpPr>
            <a:xfrm>
              <a:off x="3071089" y="2270205"/>
              <a:ext cx="4734692" cy="1643946"/>
              <a:chOff x="3071089" y="2270205"/>
              <a:chExt cx="4734692" cy="164394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66E6CFF-5954-4160-984C-77A332ED7F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289" t="4826" r="3159" b="37110"/>
              <a:stretch/>
            </p:blipFill>
            <p:spPr>
              <a:xfrm>
                <a:off x="3071089" y="2270205"/>
                <a:ext cx="887625" cy="882215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071E9F4-ED87-46DB-B752-D2DD2A764044}"/>
                  </a:ext>
                </a:extLst>
              </p:cNvPr>
              <p:cNvSpPr/>
              <p:nvPr/>
            </p:nvSpPr>
            <p:spPr>
              <a:xfrm>
                <a:off x="3931852" y="2302941"/>
                <a:ext cx="3873929" cy="1611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889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75C6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Children under 5</a:t>
                </a:r>
              </a:p>
              <a:p>
                <a:pPr marL="0" marR="0" lvl="0" indent="0" algn="l" defTabSz="2889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E5D0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 in 5 stunted</a:t>
                </a:r>
              </a:p>
              <a:p>
                <a:pPr marL="0" marR="0" lvl="0" indent="0" algn="l" defTabSz="2889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75C6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15.9m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75C6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stunted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75C6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and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75C6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wasted </a:t>
                </a:r>
              </a:p>
              <a:p>
                <a:pPr marL="0" marR="0" lvl="0" indent="0" algn="l" defTabSz="2889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75C6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8.23m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75C6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stunted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75C6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and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75C6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overweight</a:t>
                </a: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B8A1D52-8E5F-448C-9839-E8CA1DAA1E66}"/>
              </a:ext>
            </a:extLst>
          </p:cNvPr>
          <p:cNvSpPr/>
          <p:nvPr/>
        </p:nvSpPr>
        <p:spPr>
          <a:xfrm>
            <a:off x="8839026" y="4087093"/>
            <a:ext cx="20118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Adolescents</a:t>
            </a:r>
          </a:p>
          <a:p>
            <a:pPr marL="0" marR="0" lvl="0" indent="0" algn="l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Record overweight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obesity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3A08545-7BE8-484D-82A8-E4EFF8D87BAC}"/>
              </a:ext>
            </a:extLst>
          </p:cNvPr>
          <p:cNvGrpSpPr/>
          <p:nvPr/>
        </p:nvGrpSpPr>
        <p:grpSpPr>
          <a:xfrm>
            <a:off x="6233992" y="3973500"/>
            <a:ext cx="2525960" cy="1492538"/>
            <a:chOff x="689749" y="2494394"/>
            <a:chExt cx="2525960" cy="149253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611479-C143-4F1D-8FCD-FE89FF0A4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5128" b="34955"/>
            <a:stretch/>
          </p:blipFill>
          <p:spPr>
            <a:xfrm>
              <a:off x="689749" y="2494394"/>
              <a:ext cx="926046" cy="918051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7D610D-CDD5-4982-83FB-181A245A7EE8}"/>
                </a:ext>
              </a:extLst>
            </p:cNvPr>
            <p:cNvSpPr/>
            <p:nvPr/>
          </p:nvSpPr>
          <p:spPr>
            <a:xfrm>
              <a:off x="1623115" y="2601937"/>
              <a:ext cx="15925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75C6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Adults</a:t>
              </a:r>
            </a:p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DE5D0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 in 3 either overweight or obese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C47E1EE-0856-433D-9C3B-E9144B5CF32E}"/>
              </a:ext>
            </a:extLst>
          </p:cNvPr>
          <p:cNvSpPr/>
          <p:nvPr/>
        </p:nvSpPr>
        <p:spPr>
          <a:xfrm>
            <a:off x="695124" y="4446793"/>
            <a:ext cx="4726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Undernutrition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explains around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45%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deaths among children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 five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mainly in low and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middle-income countries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6DCBD8F-B306-4DF0-B569-8B4DBF6D1B15}"/>
              </a:ext>
            </a:extLst>
          </p:cNvPr>
          <p:cNvSpPr/>
          <p:nvPr/>
        </p:nvSpPr>
        <p:spPr>
          <a:xfrm>
            <a:off x="6233992" y="3850639"/>
            <a:ext cx="2242743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1E7E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FB2DE8-BDF3-435A-BF16-B8589CDD4E5C}"/>
              </a:ext>
            </a:extLst>
          </p:cNvPr>
          <p:cNvSpPr/>
          <p:nvPr/>
        </p:nvSpPr>
        <p:spPr>
          <a:xfrm>
            <a:off x="8859557" y="3867397"/>
            <a:ext cx="2242743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1E7E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0899840-29B1-F441-86CC-F5266BAA4C24}"/>
              </a:ext>
            </a:extLst>
          </p:cNvPr>
          <p:cNvSpPr txBox="1"/>
          <p:nvPr/>
        </p:nvSpPr>
        <p:spPr>
          <a:xfrm>
            <a:off x="6169824" y="2402118"/>
            <a:ext cx="4616899" cy="673025"/>
          </a:xfrm>
          <a:prstGeom prst="rect">
            <a:avLst/>
          </a:prstGeom>
          <a:noFill/>
        </p:spPr>
        <p:txBody>
          <a:bodyPr wrap="none" lIns="72000" tIns="36000" rIns="36000" bIns="36000" rtlCol="0" anchor="t">
            <a:no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34% of children in conflict states are 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affected by stunting, compared with 20% 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in non-conflict states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BD4C94-E396-47A1-9CF8-0C50A3C7C647}"/>
              </a:ext>
            </a:extLst>
          </p:cNvPr>
          <p:cNvSpPr/>
          <p:nvPr/>
        </p:nvSpPr>
        <p:spPr>
          <a:xfrm>
            <a:off x="6235200" y="2181712"/>
            <a:ext cx="2242743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1E7E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6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B38A73-0EF8-4BE4-B16F-0EC07A9B4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2018 Global Nutrition Report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7B6A6-1A6E-4077-807D-09821EECAA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0" tIns="0" rIns="0" bIns="0"/>
          <a:lstStyle/>
          <a:p>
            <a:r>
              <a:rPr lang="en-GB" dirty="0"/>
              <a:t>Stunting is declining (2000–2017) </a:t>
            </a:r>
          </a:p>
          <a:p>
            <a:endParaRPr lang="en-GB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83612E6-DCE6-49CB-9326-96310A0DA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864645"/>
              </p:ext>
            </p:extLst>
          </p:nvPr>
        </p:nvGraphicFramePr>
        <p:xfrm>
          <a:off x="1712686" y="2077232"/>
          <a:ext cx="8128000" cy="342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90461B-022A-474A-B72D-87DEEC25647D}"/>
              </a:ext>
            </a:extLst>
          </p:cNvPr>
          <p:cNvCxnSpPr/>
          <p:nvPr/>
        </p:nvCxnSpPr>
        <p:spPr>
          <a:xfrm>
            <a:off x="2931886" y="2870200"/>
            <a:ext cx="5994400" cy="52070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708E12-95C0-4550-B95B-15C99526CCA2}"/>
              </a:ext>
            </a:extLst>
          </p:cNvPr>
          <p:cNvCxnSpPr>
            <a:cxnSpLocks/>
          </p:cNvCxnSpPr>
          <p:nvPr/>
        </p:nvCxnSpPr>
        <p:spPr>
          <a:xfrm flipV="1">
            <a:off x="2931886" y="4711700"/>
            <a:ext cx="5994400" cy="117085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C1CEA61-F7CF-4C32-8541-6D38D01DA744}"/>
              </a:ext>
            </a:extLst>
          </p:cNvPr>
          <p:cNvSpPr txBox="1">
            <a:spLocks/>
          </p:cNvSpPr>
          <p:nvPr/>
        </p:nvSpPr>
        <p:spPr>
          <a:xfrm>
            <a:off x="609601" y="5878286"/>
            <a:ext cx="3004456" cy="281716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/>
              <a:t>Source: </a:t>
            </a:r>
            <a:r>
              <a:rPr lang="en-US" sz="900" b="0" dirty="0"/>
              <a:t>NCD Risk Factor Collaboration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25E5CC-8C0F-4D38-B06F-BD75978134B0}"/>
              </a:ext>
            </a:extLst>
          </p:cNvPr>
          <p:cNvGrpSpPr/>
          <p:nvPr/>
        </p:nvGrpSpPr>
        <p:grpSpPr>
          <a:xfrm>
            <a:off x="2589828" y="2263816"/>
            <a:ext cx="729407" cy="548572"/>
            <a:chOff x="2909142" y="2416216"/>
            <a:chExt cx="729407" cy="54857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5312ED-567B-452F-9A80-3691581AB990}"/>
                </a:ext>
              </a:extLst>
            </p:cNvPr>
            <p:cNvSpPr/>
            <p:nvPr/>
          </p:nvSpPr>
          <p:spPr>
            <a:xfrm rot="10800000">
              <a:off x="2909142" y="2416216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9D6DA1-12F2-4817-8909-0219A919B2AB}"/>
                </a:ext>
              </a:extLst>
            </p:cNvPr>
            <p:cNvSpPr txBox="1"/>
            <p:nvPr/>
          </p:nvSpPr>
          <p:spPr>
            <a:xfrm>
              <a:off x="2949487" y="2516591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/>
                <a:t>198.4</a:t>
              </a:r>
              <a:endParaRPr lang="en-GB" sz="1600" b="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E8C2E6-9227-4464-B00F-E172DFE45C5D}"/>
              </a:ext>
            </a:extLst>
          </p:cNvPr>
          <p:cNvGrpSpPr/>
          <p:nvPr/>
        </p:nvGrpSpPr>
        <p:grpSpPr>
          <a:xfrm>
            <a:off x="2589828" y="4216468"/>
            <a:ext cx="729407" cy="548572"/>
            <a:chOff x="2909142" y="4368868"/>
            <a:chExt cx="729407" cy="54857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4D947A-84C9-4AA3-83A4-A4940120DFBF}"/>
                </a:ext>
              </a:extLst>
            </p:cNvPr>
            <p:cNvSpPr/>
            <p:nvPr/>
          </p:nvSpPr>
          <p:spPr>
            <a:xfrm rot="10800000">
              <a:off x="2909142" y="4368868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7C3C4A-6A2B-4A6A-95B3-BD2CFCBBEE0B}"/>
                </a:ext>
              </a:extLst>
            </p:cNvPr>
            <p:cNvSpPr txBox="1"/>
            <p:nvPr/>
          </p:nvSpPr>
          <p:spPr>
            <a:xfrm>
              <a:off x="2949487" y="4462894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30.1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D70410-D175-44B4-844D-6EBEB4005D53}"/>
              </a:ext>
            </a:extLst>
          </p:cNvPr>
          <p:cNvGrpSpPr/>
          <p:nvPr/>
        </p:nvGrpSpPr>
        <p:grpSpPr>
          <a:xfrm>
            <a:off x="8561798" y="2800305"/>
            <a:ext cx="729407" cy="548572"/>
            <a:chOff x="8881112" y="2952705"/>
            <a:chExt cx="729407" cy="54857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4595699-CA62-494A-B3A3-CDD0E91E3884}"/>
                </a:ext>
              </a:extLst>
            </p:cNvPr>
            <p:cNvSpPr/>
            <p:nvPr/>
          </p:nvSpPr>
          <p:spPr>
            <a:xfrm rot="10800000">
              <a:off x="8881112" y="2952705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29C59D0-801E-4C10-B164-DDE1BA6110CF}"/>
                </a:ext>
              </a:extLst>
            </p:cNvPr>
            <p:cNvSpPr txBox="1"/>
            <p:nvPr/>
          </p:nvSpPr>
          <p:spPr>
            <a:xfrm>
              <a:off x="8921457" y="3053080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/>
                <a:t>150.8</a:t>
              </a:r>
              <a:endParaRPr lang="en-GB" sz="1600" b="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C761D5D-D5AE-4D7A-B631-4D131B363CFA}"/>
              </a:ext>
            </a:extLst>
          </p:cNvPr>
          <p:cNvGrpSpPr/>
          <p:nvPr/>
        </p:nvGrpSpPr>
        <p:grpSpPr>
          <a:xfrm>
            <a:off x="8561798" y="4105257"/>
            <a:ext cx="729407" cy="548572"/>
            <a:chOff x="8881112" y="4257657"/>
            <a:chExt cx="729407" cy="548572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7C06B6F-030A-447C-8CDC-C9C32D59B581}"/>
                </a:ext>
              </a:extLst>
            </p:cNvPr>
            <p:cNvSpPr/>
            <p:nvPr/>
          </p:nvSpPr>
          <p:spPr>
            <a:xfrm rot="10800000">
              <a:off x="8881112" y="4257657"/>
              <a:ext cx="729407" cy="548572"/>
            </a:xfrm>
            <a:custGeom>
              <a:avLst/>
              <a:gdLst>
                <a:gd name="connsiteX0" fmla="*/ 514349 w 514349"/>
                <a:gd name="connsiteY0" fmla="*/ 386831 h 386831"/>
                <a:gd name="connsiteX1" fmla="*/ 0 w 514349"/>
                <a:gd name="connsiteY1" fmla="*/ 386831 h 386831"/>
                <a:gd name="connsiteX2" fmla="*/ 0 w 514349"/>
                <a:gd name="connsiteY2" fmla="*/ 72506 h 386831"/>
                <a:gd name="connsiteX3" fmla="*/ 184962 w 514349"/>
                <a:gd name="connsiteY3" fmla="*/ 72506 h 386831"/>
                <a:gd name="connsiteX4" fmla="*/ 258815 w 514349"/>
                <a:gd name="connsiteY4" fmla="*/ 0 h 386831"/>
                <a:gd name="connsiteX5" fmla="*/ 332668 w 514349"/>
                <a:gd name="connsiteY5" fmla="*/ 72506 h 386831"/>
                <a:gd name="connsiteX6" fmla="*/ 514349 w 514349"/>
                <a:gd name="connsiteY6" fmla="*/ 72506 h 38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49" h="386831">
                  <a:moveTo>
                    <a:pt x="514349" y="386831"/>
                  </a:moveTo>
                  <a:lnTo>
                    <a:pt x="0" y="386831"/>
                  </a:lnTo>
                  <a:lnTo>
                    <a:pt x="0" y="72506"/>
                  </a:lnTo>
                  <a:lnTo>
                    <a:pt x="184962" y="72506"/>
                  </a:lnTo>
                  <a:lnTo>
                    <a:pt x="258815" y="0"/>
                  </a:lnTo>
                  <a:lnTo>
                    <a:pt x="332668" y="72506"/>
                  </a:lnTo>
                  <a:lnTo>
                    <a:pt x="514349" y="7250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b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ADA125-280A-4ECA-BAE7-A73155721A26}"/>
                </a:ext>
              </a:extLst>
            </p:cNvPr>
            <p:cNvSpPr txBox="1"/>
            <p:nvPr/>
          </p:nvSpPr>
          <p:spPr>
            <a:xfrm>
              <a:off x="8921457" y="4351683"/>
              <a:ext cx="64871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FFFF"/>
                  </a:solidFill>
                </a:rPr>
                <a:t>38.3</a:t>
              </a:r>
              <a:endParaRPr lang="en-GB" sz="1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2FB19EC-C2F7-491C-B8A6-E51CA606D887}"/>
              </a:ext>
            </a:extLst>
          </p:cNvPr>
          <p:cNvSpPr txBox="1"/>
          <p:nvPr/>
        </p:nvSpPr>
        <p:spPr>
          <a:xfrm rot="16200000">
            <a:off x="11130" y="3610575"/>
            <a:ext cx="294091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</a:rPr>
              <a:t>Children affected, millions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6E77FA2-AE85-415E-BD33-91F6C15A73DC}"/>
              </a:ext>
            </a:extLst>
          </p:cNvPr>
          <p:cNvSpPr/>
          <p:nvPr/>
        </p:nvSpPr>
        <p:spPr>
          <a:xfrm>
            <a:off x="10079960" y="4265311"/>
            <a:ext cx="185738" cy="185738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5220DE-877A-47F6-901C-3BA6F3B4FEE3}"/>
              </a:ext>
            </a:extLst>
          </p:cNvPr>
          <p:cNvSpPr txBox="1"/>
          <p:nvPr/>
        </p:nvSpPr>
        <p:spPr>
          <a:xfrm>
            <a:off x="10341898" y="4269987"/>
            <a:ext cx="103053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b="1" dirty="0" err="1"/>
              <a:t>Stunting</a:t>
            </a:r>
            <a:endParaRPr lang="en-GB" sz="1200" b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BF4F140-BA3E-4510-98E4-5B6DF797CF92}"/>
              </a:ext>
            </a:extLst>
          </p:cNvPr>
          <p:cNvSpPr/>
          <p:nvPr/>
        </p:nvSpPr>
        <p:spPr>
          <a:xfrm>
            <a:off x="10079960" y="4735916"/>
            <a:ext cx="185738" cy="185738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860C5D-88F4-4756-A734-FCAA733C1CDC}"/>
              </a:ext>
            </a:extLst>
          </p:cNvPr>
          <p:cNvSpPr txBox="1"/>
          <p:nvPr/>
        </p:nvSpPr>
        <p:spPr>
          <a:xfrm>
            <a:off x="10341899" y="4740592"/>
            <a:ext cx="1173826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t-PT" sz="1200" b="1" dirty="0" err="1"/>
              <a:t>Overweight</a:t>
            </a:r>
            <a:endParaRPr lang="en-GB" sz="1200" b="1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EF8499-887E-4666-A970-9534C09753D6}"/>
              </a:ext>
            </a:extLst>
          </p:cNvPr>
          <p:cNvSpPr txBox="1">
            <a:spLocks/>
          </p:cNvSpPr>
          <p:nvPr/>
        </p:nvSpPr>
        <p:spPr>
          <a:xfrm>
            <a:off x="609600" y="1094666"/>
            <a:ext cx="10972800" cy="39382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Most significant declines are in Asia and Latin America and the Caribbean</a:t>
            </a:r>
          </a:p>
        </p:txBody>
      </p:sp>
    </p:spTree>
    <p:extLst>
      <p:ext uri="{BB962C8B-B14F-4D97-AF65-F5344CB8AC3E}">
        <p14:creationId xmlns:p14="http://schemas.microsoft.com/office/powerpoint/2010/main" val="18218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3B33E38-294F-4223-A539-A8AB403978F3}"/>
              </a:ext>
            </a:extLst>
          </p:cNvPr>
          <p:cNvSpPr/>
          <p:nvPr/>
        </p:nvSpPr>
        <p:spPr>
          <a:xfrm>
            <a:off x="7834942" y="1740068"/>
            <a:ext cx="4357058" cy="634228"/>
          </a:xfrm>
          <a:prstGeom prst="rect">
            <a:avLst/>
          </a:prstGeom>
          <a:solidFill>
            <a:srgbClr val="ECEFF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1E7E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F43D1F-61F4-4496-8B8C-9BD44D4391BA}"/>
              </a:ext>
            </a:extLst>
          </p:cNvPr>
          <p:cNvSpPr/>
          <p:nvPr/>
        </p:nvSpPr>
        <p:spPr>
          <a:xfrm>
            <a:off x="1" y="1740068"/>
            <a:ext cx="7537497" cy="634228"/>
          </a:xfrm>
          <a:prstGeom prst="rect">
            <a:avLst/>
          </a:prstGeom>
          <a:solidFill>
            <a:srgbClr val="ECEFF1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D1E7E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79D8AD83-AAA5-46E1-A7B0-97156F200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 Global Nutrition Report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0C4B2-30BF-48D2-AA9D-DF9DE05008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413654"/>
            <a:ext cx="10274297" cy="59672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dirty="0"/>
              <a:t>48% of countries are </a:t>
            </a:r>
            <a:r>
              <a:rPr lang="en-GB" u="sng" dirty="0"/>
              <a:t>on</a:t>
            </a:r>
            <a:r>
              <a:rPr lang="en-GB" dirty="0"/>
              <a:t> track for at least one nutrition target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FE311F-7616-4064-809D-DA08DAC0E52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86020" y="2615065"/>
            <a:ext cx="869029" cy="87063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ADC66F-09C7-44B8-A201-6EE065980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58" y="3791812"/>
            <a:ext cx="866773" cy="866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8B596B-5C40-4B0A-8738-43537DD4F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58" y="4968786"/>
            <a:ext cx="866773" cy="866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723C90-4C18-43DA-B8FD-B0D02BCBA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612" y="2614684"/>
            <a:ext cx="861336" cy="8613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D65029-2D22-4216-9D40-C1A3295BD8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9613" y="3791567"/>
            <a:ext cx="861335" cy="8613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22B0EB-CBB2-4A51-9656-5B2A1114F0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6894" y="4968449"/>
            <a:ext cx="866773" cy="8667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EA321C-CEB9-4C0D-85AE-0E89F344CA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4602" y="2619269"/>
            <a:ext cx="866774" cy="8667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1A7E3D-853D-4DFA-BBA7-D80E8E51AD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4602" y="3796748"/>
            <a:ext cx="861334" cy="8613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B11DC2-341C-43F7-A7FC-76DCC07879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4602" y="4968786"/>
            <a:ext cx="861335" cy="8613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B2011F-E697-4B8A-B597-E59B75E3A324}"/>
              </a:ext>
            </a:extLst>
          </p:cNvPr>
          <p:cNvSpPr/>
          <p:nvPr/>
        </p:nvSpPr>
        <p:spPr>
          <a:xfrm>
            <a:off x="1566968" y="2573222"/>
            <a:ext cx="2193663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1: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40% reduction in the number of children under 5 who are stunted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53EFA0-EA42-411C-9884-C444BCAA478D}"/>
              </a:ext>
            </a:extLst>
          </p:cNvPr>
          <p:cNvSpPr/>
          <p:nvPr/>
        </p:nvSpPr>
        <p:spPr>
          <a:xfrm>
            <a:off x="1566968" y="3801672"/>
            <a:ext cx="1816985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2: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50% reduction of anaemia in women of reproductive age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F752F-46FB-498D-81F5-53B1969191FC}"/>
              </a:ext>
            </a:extLst>
          </p:cNvPr>
          <p:cNvSpPr/>
          <p:nvPr/>
        </p:nvSpPr>
        <p:spPr>
          <a:xfrm>
            <a:off x="1566968" y="5030121"/>
            <a:ext cx="2193663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3: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30% reduction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low birth weight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84B4B6-7A23-41CF-95C8-C84AC56336A5}"/>
              </a:ext>
            </a:extLst>
          </p:cNvPr>
          <p:cNvSpPr/>
          <p:nvPr/>
        </p:nvSpPr>
        <p:spPr>
          <a:xfrm>
            <a:off x="4951330" y="2676020"/>
            <a:ext cx="1938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4: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increase in childhood overweight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5C824F-BE60-4ACE-9CD4-3B505E4F2CBA}"/>
              </a:ext>
            </a:extLst>
          </p:cNvPr>
          <p:cNvSpPr/>
          <p:nvPr/>
        </p:nvSpPr>
        <p:spPr>
          <a:xfrm>
            <a:off x="4951328" y="3692680"/>
            <a:ext cx="2512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5: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the rate of exclusive breastfeeding in the first 6 months to at least 50%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A43E6D-5AF6-444F-B455-27A8C412B41E}"/>
              </a:ext>
            </a:extLst>
          </p:cNvPr>
          <p:cNvSpPr/>
          <p:nvPr/>
        </p:nvSpPr>
        <p:spPr>
          <a:xfrm>
            <a:off x="4951329" y="4924782"/>
            <a:ext cx="2072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E5D0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6: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475C6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 and maintain childhood wasting to less than 5%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92CDC61-C293-49EA-8341-AFB528ABEB6E}"/>
              </a:ext>
            </a:extLst>
          </p:cNvPr>
          <p:cNvSpPr/>
          <p:nvPr/>
        </p:nvSpPr>
        <p:spPr>
          <a:xfrm>
            <a:off x="9167674" y="2575603"/>
            <a:ext cx="219121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B2D8D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4: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30% relative reduction in mean population intake of salt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2AD254-4717-47B4-9E74-2ADEAA74C7B6}"/>
              </a:ext>
            </a:extLst>
          </p:cNvPr>
          <p:cNvSpPr/>
          <p:nvPr/>
        </p:nvSpPr>
        <p:spPr>
          <a:xfrm>
            <a:off x="9167673" y="3749002"/>
            <a:ext cx="2191216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B2D8D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6: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25% relative reduction in the prevalence of raised blood pressure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BD5987-3016-4E56-AF49-97F5C6AB4B6A}"/>
              </a:ext>
            </a:extLst>
          </p:cNvPr>
          <p:cNvSpPr/>
          <p:nvPr/>
        </p:nvSpPr>
        <p:spPr>
          <a:xfrm>
            <a:off x="10055227" y="4922400"/>
            <a:ext cx="171606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B2D8D7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7: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Halt the rise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obesity and diabetes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F0F2EE-B35F-42D8-B0B1-BF4F325EEE2B}"/>
              </a:ext>
            </a:extLst>
          </p:cNvPr>
          <p:cNvSpPr txBox="1"/>
          <p:nvPr/>
        </p:nvSpPr>
        <p:spPr>
          <a:xfrm>
            <a:off x="531311" y="1897720"/>
            <a:ext cx="3551289" cy="318924"/>
          </a:xfrm>
          <a:prstGeom prst="rect">
            <a:avLst/>
          </a:prstGeom>
          <a:noFill/>
        </p:spPr>
        <p:txBody>
          <a:bodyPr wrap="square" lIns="72000" tIns="36000" rIns="3600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nutrition targets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2025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B1C94C-63F7-42F4-9071-D90D014C2B30}"/>
              </a:ext>
            </a:extLst>
          </p:cNvPr>
          <p:cNvCxnSpPr>
            <a:cxnSpLocks/>
          </p:cNvCxnSpPr>
          <p:nvPr/>
        </p:nvCxnSpPr>
        <p:spPr>
          <a:xfrm>
            <a:off x="7834942" y="1740068"/>
            <a:ext cx="0" cy="4557166"/>
          </a:xfrm>
          <a:prstGeom prst="line">
            <a:avLst/>
          </a:prstGeom>
          <a:ln w="19050">
            <a:solidFill>
              <a:schemeClr val="accent5"/>
            </a:solidFill>
          </a:ln>
          <a:effec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D6D8885-CF65-436D-A308-74148DE5C867}"/>
              </a:ext>
            </a:extLst>
          </p:cNvPr>
          <p:cNvSpPr txBox="1"/>
          <p:nvPr/>
        </p:nvSpPr>
        <p:spPr>
          <a:xfrm>
            <a:off x="8132385" y="1766989"/>
            <a:ext cx="3638902" cy="565146"/>
          </a:xfrm>
          <a:prstGeom prst="rect">
            <a:avLst/>
          </a:prstGeom>
          <a:noFill/>
        </p:spPr>
        <p:txBody>
          <a:bodyPr wrap="square" lIns="72000" tIns="36000" rIns="3600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non-communicable disease targets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75C6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2025 (diet-related)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36AB323-5EFF-45A4-9D77-BC1AB081F8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2156" y="4968787"/>
            <a:ext cx="861334" cy="8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 Theme">
  <a:themeElements>
    <a:clrScheme name="GNR">
      <a:dk1>
        <a:srgbClr val="475C6D"/>
      </a:dk1>
      <a:lt1>
        <a:srgbClr val="D1E7E5"/>
      </a:lt1>
      <a:dk2>
        <a:srgbClr val="A0ADBB"/>
      </a:dk2>
      <a:lt2>
        <a:srgbClr val="CFD9E5"/>
      </a:lt2>
      <a:accent1>
        <a:srgbClr val="DE5D09"/>
      </a:accent1>
      <a:accent2>
        <a:srgbClr val="F39000"/>
      </a:accent2>
      <a:accent3>
        <a:srgbClr val="FCC97A"/>
      </a:accent3>
      <a:accent4>
        <a:srgbClr val="007495"/>
      </a:accent4>
      <a:accent5>
        <a:srgbClr val="93CAC9"/>
      </a:accent5>
      <a:accent6>
        <a:srgbClr val="B2D8D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I Theme">
  <a:themeElements>
    <a:clrScheme name="GNR">
      <a:dk1>
        <a:srgbClr val="475C6D"/>
      </a:dk1>
      <a:lt1>
        <a:srgbClr val="D1E7E5"/>
      </a:lt1>
      <a:dk2>
        <a:srgbClr val="A0ADBB"/>
      </a:dk2>
      <a:lt2>
        <a:srgbClr val="CFD9E5"/>
      </a:lt2>
      <a:accent1>
        <a:srgbClr val="DE5D09"/>
      </a:accent1>
      <a:accent2>
        <a:srgbClr val="F39000"/>
      </a:accent2>
      <a:accent3>
        <a:srgbClr val="FCC97A"/>
      </a:accent3>
      <a:accent4>
        <a:srgbClr val="007495"/>
      </a:accent4>
      <a:accent5>
        <a:srgbClr val="93CAC9"/>
      </a:accent5>
      <a:accent6>
        <a:srgbClr val="B2D8D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1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DI Theme">
  <a:themeElements>
    <a:clrScheme name="GNR">
      <a:dk1>
        <a:srgbClr val="475C6D"/>
      </a:dk1>
      <a:lt1>
        <a:srgbClr val="D1E7E5"/>
      </a:lt1>
      <a:dk2>
        <a:srgbClr val="A0ADBB"/>
      </a:dk2>
      <a:lt2>
        <a:srgbClr val="CFD9E5"/>
      </a:lt2>
      <a:accent1>
        <a:srgbClr val="DE5D09"/>
      </a:accent1>
      <a:accent2>
        <a:srgbClr val="F39000"/>
      </a:accent2>
      <a:accent3>
        <a:srgbClr val="FCC97A"/>
      </a:accent3>
      <a:accent4>
        <a:srgbClr val="007495"/>
      </a:accent4>
      <a:accent5>
        <a:srgbClr val="93CAC9"/>
      </a:accent5>
      <a:accent6>
        <a:srgbClr val="B2D8D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5572</TotalTime>
  <Words>1652</Words>
  <Application>Microsoft Office PowerPoint</Application>
  <PresentationFormat>Widescreen</PresentationFormat>
  <Paragraphs>465</Paragraphs>
  <Slides>30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DI Theme</vt:lpstr>
      <vt:lpstr>1_DI Theme</vt:lpstr>
      <vt:lpstr>2_DI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Soapbox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Romano</dc:creator>
  <cp:lastModifiedBy>Emma Cooke</cp:lastModifiedBy>
  <cp:revision>439</cp:revision>
  <cp:lastPrinted>2014-11-03T09:45:06Z</cp:lastPrinted>
  <dcterms:created xsi:type="dcterms:W3CDTF">2014-10-30T12:15:15Z</dcterms:created>
  <dcterms:modified xsi:type="dcterms:W3CDTF">2018-12-11T09:21:38Z</dcterms:modified>
</cp:coreProperties>
</file>